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4" r:id="rId1"/>
  </p:sldMasterIdLst>
  <p:notesMasterIdLst>
    <p:notesMasterId r:id="rId27"/>
  </p:notesMasterIdLst>
  <p:handoutMasterIdLst>
    <p:handoutMasterId r:id="rId28"/>
  </p:handoutMasterIdLst>
  <p:sldIdLst>
    <p:sldId id="256" r:id="rId2"/>
    <p:sldId id="258" r:id="rId3"/>
    <p:sldId id="257" r:id="rId4"/>
    <p:sldId id="259" r:id="rId5"/>
    <p:sldId id="267" r:id="rId6"/>
    <p:sldId id="260" r:id="rId7"/>
    <p:sldId id="261" r:id="rId8"/>
    <p:sldId id="263" r:id="rId9"/>
    <p:sldId id="264" r:id="rId10"/>
    <p:sldId id="265" r:id="rId11"/>
    <p:sldId id="268" r:id="rId12"/>
    <p:sldId id="269" r:id="rId13"/>
    <p:sldId id="277" r:id="rId14"/>
    <p:sldId id="278" r:id="rId15"/>
    <p:sldId id="276" r:id="rId16"/>
    <p:sldId id="270" r:id="rId17"/>
    <p:sldId id="271" r:id="rId18"/>
    <p:sldId id="272" r:id="rId19"/>
    <p:sldId id="274" r:id="rId20"/>
    <p:sldId id="273" r:id="rId21"/>
    <p:sldId id="266" r:id="rId22"/>
    <p:sldId id="281" r:id="rId23"/>
    <p:sldId id="275" r:id="rId24"/>
    <p:sldId id="279" r:id="rId25"/>
    <p:sldId id="280" r:id="rId26"/>
  </p:sldIdLst>
  <p:sldSz cx="9144000" cy="6858000" type="screen4x3"/>
  <p:notesSz cx="7010400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AEF11"/>
    <a:srgbClr val="FF0000"/>
    <a:srgbClr val="66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591" autoAdjust="0"/>
    <p:restoredTop sz="94750" autoAdjust="0"/>
  </p:normalViewPr>
  <p:slideViewPr>
    <p:cSldViewPr>
      <p:cViewPr varScale="1">
        <p:scale>
          <a:sx n="58" d="100"/>
          <a:sy n="58" d="100"/>
        </p:scale>
        <p:origin x="408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36CED81-C52C-4B0D-A896-2C20DC975D78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/>
      <dgm:spPr/>
    </dgm:pt>
    <dgm:pt modelId="{9C7A8A97-4010-4C22-9973-AF3FE2A2E1A9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Les verbes français</a:t>
          </a:r>
        </a:p>
      </dgm:t>
    </dgm:pt>
    <dgm:pt modelId="{3D6AF7A7-B4A7-4BCC-AF00-69051E1E12EE}" type="parTrans" cxnId="{FA87A4B1-0ACA-4191-A7C8-33317F4C6E5F}">
      <dgm:prSet/>
      <dgm:spPr/>
    </dgm:pt>
    <dgm:pt modelId="{7758FF05-3DF9-4D1F-B352-A63023C1987F}" type="sibTrans" cxnId="{FA87A4B1-0ACA-4191-A7C8-33317F4C6E5F}">
      <dgm:prSet/>
      <dgm:spPr/>
    </dgm:pt>
    <dgm:pt modelId="{523A6D58-38DC-43C4-90B3-1036E634EB14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1er groupe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« ER »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À l’infinitif</a:t>
          </a:r>
        </a:p>
      </dgm:t>
    </dgm:pt>
    <dgm:pt modelId="{485C31A5-B130-429E-AC24-783882EF3669}" type="parTrans" cxnId="{19329E50-8A3A-442A-BF53-001D6C61465C}">
      <dgm:prSet/>
      <dgm:spPr/>
    </dgm:pt>
    <dgm:pt modelId="{D091149B-9A0D-4468-8DB3-4273D09F454D}" type="sibTrans" cxnId="{19329E50-8A3A-442A-BF53-001D6C61465C}">
      <dgm:prSet/>
      <dgm:spPr/>
    </dgm:pt>
    <dgm:pt modelId="{57B50898-2CA1-4FF0-A07C-7DABE80E99C4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« IR »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À l’infinitif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endParaRPr kumimoji="0" lang="fr-CA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endParaRPr>
        </a:p>
      </dgm:t>
    </dgm:pt>
    <dgm:pt modelId="{89D9AC4E-0E99-4C53-A3C1-8A3D649BA20F}" type="parTrans" cxnId="{B26F130F-BD88-4D1F-B947-F9160D606C4D}">
      <dgm:prSet/>
      <dgm:spPr/>
    </dgm:pt>
    <dgm:pt modelId="{073D3098-204B-4DDD-8006-E8B3BFE90F87}" type="sibTrans" cxnId="{B26F130F-BD88-4D1F-B947-F9160D606C4D}">
      <dgm:prSet/>
      <dgm:spPr/>
    </dgm:pt>
    <dgm:pt modelId="{2FD17D09-7FF9-4241-AA81-CF786DA01A3A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« RE » / « OIR »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À l’infinitif</a:t>
          </a:r>
        </a:p>
      </dgm:t>
    </dgm:pt>
    <dgm:pt modelId="{162F1AED-5250-4368-A6B7-273893D42D83}" type="parTrans" cxnId="{13A14A6C-80E2-44FC-A184-BC1EACA80C2B}">
      <dgm:prSet/>
      <dgm:spPr/>
    </dgm:pt>
    <dgm:pt modelId="{7F9856FD-5532-4712-BF2A-6DAF22CD95BE}" type="sibTrans" cxnId="{13A14A6C-80E2-44FC-A184-BC1EACA80C2B}">
      <dgm:prSet/>
      <dgm:spPr/>
    </dgm:pt>
    <dgm:pt modelId="{9DF48F8A-3474-4C79-A403-F0750E9A54E3}" type="pres">
      <dgm:prSet presAssocID="{536CED81-C52C-4B0D-A896-2C20DC975D78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9918156A-DD8D-40B9-AD3B-4E862FC099BD}" type="pres">
      <dgm:prSet presAssocID="{9C7A8A97-4010-4C22-9973-AF3FE2A2E1A9}" presName="hierRoot1" presStyleCnt="0">
        <dgm:presLayoutVars>
          <dgm:hierBranch/>
        </dgm:presLayoutVars>
      </dgm:prSet>
      <dgm:spPr/>
    </dgm:pt>
    <dgm:pt modelId="{011065A6-643F-4513-BDB4-F0C54508AF2C}" type="pres">
      <dgm:prSet presAssocID="{9C7A8A97-4010-4C22-9973-AF3FE2A2E1A9}" presName="rootComposite1" presStyleCnt="0"/>
      <dgm:spPr/>
    </dgm:pt>
    <dgm:pt modelId="{458ACDF1-E88E-4362-AE38-94B925BCF8D4}" type="pres">
      <dgm:prSet presAssocID="{9C7A8A97-4010-4C22-9973-AF3FE2A2E1A9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0E3B419D-A722-4F81-8BCA-E384F4D5CA64}" type="pres">
      <dgm:prSet presAssocID="{9C7A8A97-4010-4C22-9973-AF3FE2A2E1A9}" presName="rootConnector1" presStyleLbl="node1" presStyleIdx="0" presStyleCnt="0"/>
      <dgm:spPr/>
      <dgm:t>
        <a:bodyPr/>
        <a:lstStyle/>
        <a:p>
          <a:endParaRPr lang="fr-CA"/>
        </a:p>
      </dgm:t>
    </dgm:pt>
    <dgm:pt modelId="{C0966F2B-36DD-44C5-9946-E9C3C6736A00}" type="pres">
      <dgm:prSet presAssocID="{9C7A8A97-4010-4C22-9973-AF3FE2A2E1A9}" presName="hierChild2" presStyleCnt="0"/>
      <dgm:spPr/>
    </dgm:pt>
    <dgm:pt modelId="{7FF1A9E5-4CD5-4171-9180-DF51E19C8E10}" type="pres">
      <dgm:prSet presAssocID="{485C31A5-B130-429E-AC24-783882EF3669}" presName="Name35" presStyleLbl="parChTrans1D2" presStyleIdx="0" presStyleCnt="3"/>
      <dgm:spPr/>
    </dgm:pt>
    <dgm:pt modelId="{6F58C9D6-8052-4138-8A16-1CB456E49022}" type="pres">
      <dgm:prSet presAssocID="{523A6D58-38DC-43C4-90B3-1036E634EB14}" presName="hierRoot2" presStyleCnt="0">
        <dgm:presLayoutVars>
          <dgm:hierBranch/>
        </dgm:presLayoutVars>
      </dgm:prSet>
      <dgm:spPr/>
    </dgm:pt>
    <dgm:pt modelId="{A924D525-AB01-46C2-B0FD-7CF8278E8119}" type="pres">
      <dgm:prSet presAssocID="{523A6D58-38DC-43C4-90B3-1036E634EB14}" presName="rootComposite" presStyleCnt="0"/>
      <dgm:spPr/>
    </dgm:pt>
    <dgm:pt modelId="{604548E6-4CE2-43F1-AE71-97B96F704EB7}" type="pres">
      <dgm:prSet presAssocID="{523A6D58-38DC-43C4-90B3-1036E634EB14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14276C27-B166-419A-A265-788F9E23D74F}" type="pres">
      <dgm:prSet presAssocID="{523A6D58-38DC-43C4-90B3-1036E634EB14}" presName="rootConnector" presStyleLbl="node2" presStyleIdx="0" presStyleCnt="3"/>
      <dgm:spPr/>
      <dgm:t>
        <a:bodyPr/>
        <a:lstStyle/>
        <a:p>
          <a:endParaRPr lang="fr-CA"/>
        </a:p>
      </dgm:t>
    </dgm:pt>
    <dgm:pt modelId="{C7AEB60A-EDB1-4CA6-899F-42919D09D1D7}" type="pres">
      <dgm:prSet presAssocID="{523A6D58-38DC-43C4-90B3-1036E634EB14}" presName="hierChild4" presStyleCnt="0"/>
      <dgm:spPr/>
    </dgm:pt>
    <dgm:pt modelId="{6AD3E242-8517-467E-8A27-4B076F468AA1}" type="pres">
      <dgm:prSet presAssocID="{523A6D58-38DC-43C4-90B3-1036E634EB14}" presName="hierChild5" presStyleCnt="0"/>
      <dgm:spPr/>
    </dgm:pt>
    <dgm:pt modelId="{DD5314B0-AF91-4BB3-B4BB-98661D11761F}" type="pres">
      <dgm:prSet presAssocID="{89D9AC4E-0E99-4C53-A3C1-8A3D649BA20F}" presName="Name35" presStyleLbl="parChTrans1D2" presStyleIdx="1" presStyleCnt="3"/>
      <dgm:spPr/>
    </dgm:pt>
    <dgm:pt modelId="{1875D9B4-ECC7-4504-BDDF-8F96C90E95A7}" type="pres">
      <dgm:prSet presAssocID="{57B50898-2CA1-4FF0-A07C-7DABE80E99C4}" presName="hierRoot2" presStyleCnt="0">
        <dgm:presLayoutVars>
          <dgm:hierBranch/>
        </dgm:presLayoutVars>
      </dgm:prSet>
      <dgm:spPr/>
    </dgm:pt>
    <dgm:pt modelId="{3D5F4DFC-9787-424A-B11A-B41766415710}" type="pres">
      <dgm:prSet presAssocID="{57B50898-2CA1-4FF0-A07C-7DABE80E99C4}" presName="rootComposite" presStyleCnt="0"/>
      <dgm:spPr/>
    </dgm:pt>
    <dgm:pt modelId="{06FDE330-3495-469B-8686-70B4F323D5EC}" type="pres">
      <dgm:prSet presAssocID="{57B50898-2CA1-4FF0-A07C-7DABE80E99C4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26DB69FE-19C2-46AD-9ECE-E73A0A48A6BD}" type="pres">
      <dgm:prSet presAssocID="{57B50898-2CA1-4FF0-A07C-7DABE80E99C4}" presName="rootConnector" presStyleLbl="node2" presStyleIdx="1" presStyleCnt="3"/>
      <dgm:spPr/>
      <dgm:t>
        <a:bodyPr/>
        <a:lstStyle/>
        <a:p>
          <a:endParaRPr lang="fr-CA"/>
        </a:p>
      </dgm:t>
    </dgm:pt>
    <dgm:pt modelId="{FE2CC30A-D846-4CEB-A94B-AD9051889B3E}" type="pres">
      <dgm:prSet presAssocID="{57B50898-2CA1-4FF0-A07C-7DABE80E99C4}" presName="hierChild4" presStyleCnt="0"/>
      <dgm:spPr/>
    </dgm:pt>
    <dgm:pt modelId="{19B7BAB7-04DD-4FA4-B71A-666866BA8E39}" type="pres">
      <dgm:prSet presAssocID="{57B50898-2CA1-4FF0-A07C-7DABE80E99C4}" presName="hierChild5" presStyleCnt="0"/>
      <dgm:spPr/>
    </dgm:pt>
    <dgm:pt modelId="{B1C9E809-54DA-4A13-A91C-3A5DED8920BA}" type="pres">
      <dgm:prSet presAssocID="{162F1AED-5250-4368-A6B7-273893D42D83}" presName="Name35" presStyleLbl="parChTrans1D2" presStyleIdx="2" presStyleCnt="3"/>
      <dgm:spPr/>
    </dgm:pt>
    <dgm:pt modelId="{BB3F4FAE-7308-4223-9BED-DB599FC307C1}" type="pres">
      <dgm:prSet presAssocID="{2FD17D09-7FF9-4241-AA81-CF786DA01A3A}" presName="hierRoot2" presStyleCnt="0">
        <dgm:presLayoutVars>
          <dgm:hierBranch/>
        </dgm:presLayoutVars>
      </dgm:prSet>
      <dgm:spPr/>
    </dgm:pt>
    <dgm:pt modelId="{FC70D7D7-5252-42A4-9839-3C4545DBD494}" type="pres">
      <dgm:prSet presAssocID="{2FD17D09-7FF9-4241-AA81-CF786DA01A3A}" presName="rootComposite" presStyleCnt="0"/>
      <dgm:spPr/>
    </dgm:pt>
    <dgm:pt modelId="{362616AA-3B93-4FC4-BA57-B7C2BC25C4D6}" type="pres">
      <dgm:prSet presAssocID="{2FD17D09-7FF9-4241-AA81-CF786DA01A3A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DEAAAB09-378E-40DD-97D2-E6136FDC38EE}" type="pres">
      <dgm:prSet presAssocID="{2FD17D09-7FF9-4241-AA81-CF786DA01A3A}" presName="rootConnector" presStyleLbl="node2" presStyleIdx="2" presStyleCnt="3"/>
      <dgm:spPr/>
      <dgm:t>
        <a:bodyPr/>
        <a:lstStyle/>
        <a:p>
          <a:endParaRPr lang="fr-CA"/>
        </a:p>
      </dgm:t>
    </dgm:pt>
    <dgm:pt modelId="{836AEAB4-0D90-496A-BED9-0D17CAF935FE}" type="pres">
      <dgm:prSet presAssocID="{2FD17D09-7FF9-4241-AA81-CF786DA01A3A}" presName="hierChild4" presStyleCnt="0"/>
      <dgm:spPr/>
    </dgm:pt>
    <dgm:pt modelId="{97ABA339-46B3-4545-8D18-DDF8D9E0E478}" type="pres">
      <dgm:prSet presAssocID="{2FD17D09-7FF9-4241-AA81-CF786DA01A3A}" presName="hierChild5" presStyleCnt="0"/>
      <dgm:spPr/>
    </dgm:pt>
    <dgm:pt modelId="{05EC7145-C0C7-4A6A-98B9-E538932C21C5}" type="pres">
      <dgm:prSet presAssocID="{9C7A8A97-4010-4C22-9973-AF3FE2A2E1A9}" presName="hierChild3" presStyleCnt="0"/>
      <dgm:spPr/>
    </dgm:pt>
  </dgm:ptLst>
  <dgm:cxnLst>
    <dgm:cxn modelId="{C635DB69-F4D7-47D1-91DF-9F5EED2F2B94}" type="presOf" srcId="{523A6D58-38DC-43C4-90B3-1036E634EB14}" destId="{14276C27-B166-419A-A265-788F9E23D74F}" srcOrd="1" destOrd="0" presId="urn:microsoft.com/office/officeart/2005/8/layout/orgChart1"/>
    <dgm:cxn modelId="{7B9D6847-FC41-4916-BAD1-E84C764C7CD3}" type="presOf" srcId="{89D9AC4E-0E99-4C53-A3C1-8A3D649BA20F}" destId="{DD5314B0-AF91-4BB3-B4BB-98661D11761F}" srcOrd="0" destOrd="0" presId="urn:microsoft.com/office/officeart/2005/8/layout/orgChart1"/>
    <dgm:cxn modelId="{C5848623-B785-48C4-A227-157B772055D7}" type="presOf" srcId="{2FD17D09-7FF9-4241-AA81-CF786DA01A3A}" destId="{DEAAAB09-378E-40DD-97D2-E6136FDC38EE}" srcOrd="1" destOrd="0" presId="urn:microsoft.com/office/officeart/2005/8/layout/orgChart1"/>
    <dgm:cxn modelId="{E9413C7F-6186-44A7-B318-FAEC42245BF7}" type="presOf" srcId="{9C7A8A97-4010-4C22-9973-AF3FE2A2E1A9}" destId="{0E3B419D-A722-4F81-8BCA-E384F4D5CA64}" srcOrd="1" destOrd="0" presId="urn:microsoft.com/office/officeart/2005/8/layout/orgChart1"/>
    <dgm:cxn modelId="{613AE5CB-518A-4302-8F53-F0458B2CF0FF}" type="presOf" srcId="{162F1AED-5250-4368-A6B7-273893D42D83}" destId="{B1C9E809-54DA-4A13-A91C-3A5DED8920BA}" srcOrd="0" destOrd="0" presId="urn:microsoft.com/office/officeart/2005/8/layout/orgChart1"/>
    <dgm:cxn modelId="{75FB7E36-04D3-4192-A72A-E979436D7499}" type="presOf" srcId="{9C7A8A97-4010-4C22-9973-AF3FE2A2E1A9}" destId="{458ACDF1-E88E-4362-AE38-94B925BCF8D4}" srcOrd="0" destOrd="0" presId="urn:microsoft.com/office/officeart/2005/8/layout/orgChart1"/>
    <dgm:cxn modelId="{A0460953-D935-42C4-9DF5-8F8FCBD7B3B8}" type="presOf" srcId="{57B50898-2CA1-4FF0-A07C-7DABE80E99C4}" destId="{26DB69FE-19C2-46AD-9ECE-E73A0A48A6BD}" srcOrd="1" destOrd="0" presId="urn:microsoft.com/office/officeart/2005/8/layout/orgChart1"/>
    <dgm:cxn modelId="{19329E50-8A3A-442A-BF53-001D6C61465C}" srcId="{9C7A8A97-4010-4C22-9973-AF3FE2A2E1A9}" destId="{523A6D58-38DC-43C4-90B3-1036E634EB14}" srcOrd="0" destOrd="0" parTransId="{485C31A5-B130-429E-AC24-783882EF3669}" sibTransId="{D091149B-9A0D-4468-8DB3-4273D09F454D}"/>
    <dgm:cxn modelId="{8CE0A767-EA60-4ED0-937C-1C213575853A}" type="presOf" srcId="{2FD17D09-7FF9-4241-AA81-CF786DA01A3A}" destId="{362616AA-3B93-4FC4-BA57-B7C2BC25C4D6}" srcOrd="0" destOrd="0" presId="urn:microsoft.com/office/officeart/2005/8/layout/orgChart1"/>
    <dgm:cxn modelId="{AC318B84-5BB9-4F28-8512-330C6C57CC24}" type="presOf" srcId="{57B50898-2CA1-4FF0-A07C-7DABE80E99C4}" destId="{06FDE330-3495-469B-8686-70B4F323D5EC}" srcOrd="0" destOrd="0" presId="urn:microsoft.com/office/officeart/2005/8/layout/orgChart1"/>
    <dgm:cxn modelId="{82AF9157-905D-4621-B831-2808E9A60C50}" type="presOf" srcId="{536CED81-C52C-4B0D-A896-2C20DC975D78}" destId="{9DF48F8A-3474-4C79-A403-F0750E9A54E3}" srcOrd="0" destOrd="0" presId="urn:microsoft.com/office/officeart/2005/8/layout/orgChart1"/>
    <dgm:cxn modelId="{13A14A6C-80E2-44FC-A184-BC1EACA80C2B}" srcId="{9C7A8A97-4010-4C22-9973-AF3FE2A2E1A9}" destId="{2FD17D09-7FF9-4241-AA81-CF786DA01A3A}" srcOrd="2" destOrd="0" parTransId="{162F1AED-5250-4368-A6B7-273893D42D83}" sibTransId="{7F9856FD-5532-4712-BF2A-6DAF22CD95BE}"/>
    <dgm:cxn modelId="{FA87A4B1-0ACA-4191-A7C8-33317F4C6E5F}" srcId="{536CED81-C52C-4B0D-A896-2C20DC975D78}" destId="{9C7A8A97-4010-4C22-9973-AF3FE2A2E1A9}" srcOrd="0" destOrd="0" parTransId="{3D6AF7A7-B4A7-4BCC-AF00-69051E1E12EE}" sibTransId="{7758FF05-3DF9-4D1F-B352-A63023C1987F}"/>
    <dgm:cxn modelId="{B26F130F-BD88-4D1F-B947-F9160D606C4D}" srcId="{9C7A8A97-4010-4C22-9973-AF3FE2A2E1A9}" destId="{57B50898-2CA1-4FF0-A07C-7DABE80E99C4}" srcOrd="1" destOrd="0" parTransId="{89D9AC4E-0E99-4C53-A3C1-8A3D649BA20F}" sibTransId="{073D3098-204B-4DDD-8006-E8B3BFE90F87}"/>
    <dgm:cxn modelId="{A4290745-8E7E-4516-98BF-5C33DB4B222D}" type="presOf" srcId="{485C31A5-B130-429E-AC24-783882EF3669}" destId="{7FF1A9E5-4CD5-4171-9180-DF51E19C8E10}" srcOrd="0" destOrd="0" presId="urn:microsoft.com/office/officeart/2005/8/layout/orgChart1"/>
    <dgm:cxn modelId="{6201DB10-9DCC-45E7-94A1-A1F6B32D298D}" type="presOf" srcId="{523A6D58-38DC-43C4-90B3-1036E634EB14}" destId="{604548E6-4CE2-43F1-AE71-97B96F704EB7}" srcOrd="0" destOrd="0" presId="urn:microsoft.com/office/officeart/2005/8/layout/orgChart1"/>
    <dgm:cxn modelId="{A427362B-6866-4248-9835-CF49C7DECBBF}" type="presParOf" srcId="{9DF48F8A-3474-4C79-A403-F0750E9A54E3}" destId="{9918156A-DD8D-40B9-AD3B-4E862FC099BD}" srcOrd="0" destOrd="0" presId="urn:microsoft.com/office/officeart/2005/8/layout/orgChart1"/>
    <dgm:cxn modelId="{4AE50609-A314-485F-A3C3-7C8C27420770}" type="presParOf" srcId="{9918156A-DD8D-40B9-AD3B-4E862FC099BD}" destId="{011065A6-643F-4513-BDB4-F0C54508AF2C}" srcOrd="0" destOrd="0" presId="urn:microsoft.com/office/officeart/2005/8/layout/orgChart1"/>
    <dgm:cxn modelId="{36A788DF-016B-4074-9669-46BBA0550428}" type="presParOf" srcId="{011065A6-643F-4513-BDB4-F0C54508AF2C}" destId="{458ACDF1-E88E-4362-AE38-94B925BCF8D4}" srcOrd="0" destOrd="0" presId="urn:microsoft.com/office/officeart/2005/8/layout/orgChart1"/>
    <dgm:cxn modelId="{B9668900-1292-4C0D-96CF-F42135F135FB}" type="presParOf" srcId="{011065A6-643F-4513-BDB4-F0C54508AF2C}" destId="{0E3B419D-A722-4F81-8BCA-E384F4D5CA64}" srcOrd="1" destOrd="0" presId="urn:microsoft.com/office/officeart/2005/8/layout/orgChart1"/>
    <dgm:cxn modelId="{C40C1D04-BE95-4D95-9F7E-AD9690B04D27}" type="presParOf" srcId="{9918156A-DD8D-40B9-AD3B-4E862FC099BD}" destId="{C0966F2B-36DD-44C5-9946-E9C3C6736A00}" srcOrd="1" destOrd="0" presId="urn:microsoft.com/office/officeart/2005/8/layout/orgChart1"/>
    <dgm:cxn modelId="{B50383FD-8E79-4660-AAD6-0CB6FEA29217}" type="presParOf" srcId="{C0966F2B-36DD-44C5-9946-E9C3C6736A00}" destId="{7FF1A9E5-4CD5-4171-9180-DF51E19C8E10}" srcOrd="0" destOrd="0" presId="urn:microsoft.com/office/officeart/2005/8/layout/orgChart1"/>
    <dgm:cxn modelId="{63642E71-7325-4230-B17D-47A86E271CAF}" type="presParOf" srcId="{C0966F2B-36DD-44C5-9946-E9C3C6736A00}" destId="{6F58C9D6-8052-4138-8A16-1CB456E49022}" srcOrd="1" destOrd="0" presId="urn:microsoft.com/office/officeart/2005/8/layout/orgChart1"/>
    <dgm:cxn modelId="{CA4A2538-4D84-4F8B-BA53-D7F062AFCA99}" type="presParOf" srcId="{6F58C9D6-8052-4138-8A16-1CB456E49022}" destId="{A924D525-AB01-46C2-B0FD-7CF8278E8119}" srcOrd="0" destOrd="0" presId="urn:microsoft.com/office/officeart/2005/8/layout/orgChart1"/>
    <dgm:cxn modelId="{0033DC7E-A0AC-4A88-B71D-AC9A570F5ABE}" type="presParOf" srcId="{A924D525-AB01-46C2-B0FD-7CF8278E8119}" destId="{604548E6-4CE2-43F1-AE71-97B96F704EB7}" srcOrd="0" destOrd="0" presId="urn:microsoft.com/office/officeart/2005/8/layout/orgChart1"/>
    <dgm:cxn modelId="{B298B868-882D-40E8-BE8E-D86BC612073A}" type="presParOf" srcId="{A924D525-AB01-46C2-B0FD-7CF8278E8119}" destId="{14276C27-B166-419A-A265-788F9E23D74F}" srcOrd="1" destOrd="0" presId="urn:microsoft.com/office/officeart/2005/8/layout/orgChart1"/>
    <dgm:cxn modelId="{D129FFD0-7586-40D7-BF85-F18C962B4FDB}" type="presParOf" srcId="{6F58C9D6-8052-4138-8A16-1CB456E49022}" destId="{C7AEB60A-EDB1-4CA6-899F-42919D09D1D7}" srcOrd="1" destOrd="0" presId="urn:microsoft.com/office/officeart/2005/8/layout/orgChart1"/>
    <dgm:cxn modelId="{6E00FBF1-68DB-4376-8CE8-2ABD8D74DE1F}" type="presParOf" srcId="{6F58C9D6-8052-4138-8A16-1CB456E49022}" destId="{6AD3E242-8517-467E-8A27-4B076F468AA1}" srcOrd="2" destOrd="0" presId="urn:microsoft.com/office/officeart/2005/8/layout/orgChart1"/>
    <dgm:cxn modelId="{CA8E4E57-02D4-4FDB-A3C2-64F11BCA9D3C}" type="presParOf" srcId="{C0966F2B-36DD-44C5-9946-E9C3C6736A00}" destId="{DD5314B0-AF91-4BB3-B4BB-98661D11761F}" srcOrd="2" destOrd="0" presId="urn:microsoft.com/office/officeart/2005/8/layout/orgChart1"/>
    <dgm:cxn modelId="{7CF33EA4-919F-4A1E-AF6F-824245D6A014}" type="presParOf" srcId="{C0966F2B-36DD-44C5-9946-E9C3C6736A00}" destId="{1875D9B4-ECC7-4504-BDDF-8F96C90E95A7}" srcOrd="3" destOrd="0" presId="urn:microsoft.com/office/officeart/2005/8/layout/orgChart1"/>
    <dgm:cxn modelId="{1B4EB299-4B75-4E39-A2A5-FD74BEDB7D51}" type="presParOf" srcId="{1875D9B4-ECC7-4504-BDDF-8F96C90E95A7}" destId="{3D5F4DFC-9787-424A-B11A-B41766415710}" srcOrd="0" destOrd="0" presId="urn:microsoft.com/office/officeart/2005/8/layout/orgChart1"/>
    <dgm:cxn modelId="{D4F4932A-295D-4A28-9250-CA9BA6E86C15}" type="presParOf" srcId="{3D5F4DFC-9787-424A-B11A-B41766415710}" destId="{06FDE330-3495-469B-8686-70B4F323D5EC}" srcOrd="0" destOrd="0" presId="urn:microsoft.com/office/officeart/2005/8/layout/orgChart1"/>
    <dgm:cxn modelId="{CA09C609-B280-47FE-A2D2-25D907AE47A7}" type="presParOf" srcId="{3D5F4DFC-9787-424A-B11A-B41766415710}" destId="{26DB69FE-19C2-46AD-9ECE-E73A0A48A6BD}" srcOrd="1" destOrd="0" presId="urn:microsoft.com/office/officeart/2005/8/layout/orgChart1"/>
    <dgm:cxn modelId="{92D05546-6AC6-4C60-A2E4-7B28EB6EC2EC}" type="presParOf" srcId="{1875D9B4-ECC7-4504-BDDF-8F96C90E95A7}" destId="{FE2CC30A-D846-4CEB-A94B-AD9051889B3E}" srcOrd="1" destOrd="0" presId="urn:microsoft.com/office/officeart/2005/8/layout/orgChart1"/>
    <dgm:cxn modelId="{CDA691D2-83E3-475E-98B1-27DB59DE2C3E}" type="presParOf" srcId="{1875D9B4-ECC7-4504-BDDF-8F96C90E95A7}" destId="{19B7BAB7-04DD-4FA4-B71A-666866BA8E39}" srcOrd="2" destOrd="0" presId="urn:microsoft.com/office/officeart/2005/8/layout/orgChart1"/>
    <dgm:cxn modelId="{D129407A-3FD7-4E19-A837-4B76568832A3}" type="presParOf" srcId="{C0966F2B-36DD-44C5-9946-E9C3C6736A00}" destId="{B1C9E809-54DA-4A13-A91C-3A5DED8920BA}" srcOrd="4" destOrd="0" presId="urn:microsoft.com/office/officeart/2005/8/layout/orgChart1"/>
    <dgm:cxn modelId="{7E85CC90-C956-4549-AB69-627FA5DCC21B}" type="presParOf" srcId="{C0966F2B-36DD-44C5-9946-E9C3C6736A00}" destId="{BB3F4FAE-7308-4223-9BED-DB599FC307C1}" srcOrd="5" destOrd="0" presId="urn:microsoft.com/office/officeart/2005/8/layout/orgChart1"/>
    <dgm:cxn modelId="{7E6D0D5F-591E-4A04-B50F-B24BFEE366FD}" type="presParOf" srcId="{BB3F4FAE-7308-4223-9BED-DB599FC307C1}" destId="{FC70D7D7-5252-42A4-9839-3C4545DBD494}" srcOrd="0" destOrd="0" presId="urn:microsoft.com/office/officeart/2005/8/layout/orgChart1"/>
    <dgm:cxn modelId="{2F8A1527-F69C-468E-AD69-491CE011AEFB}" type="presParOf" srcId="{FC70D7D7-5252-42A4-9839-3C4545DBD494}" destId="{362616AA-3B93-4FC4-BA57-B7C2BC25C4D6}" srcOrd="0" destOrd="0" presId="urn:microsoft.com/office/officeart/2005/8/layout/orgChart1"/>
    <dgm:cxn modelId="{F736E3E5-C5A7-4A30-9C5F-3BAE23FB2914}" type="presParOf" srcId="{FC70D7D7-5252-42A4-9839-3C4545DBD494}" destId="{DEAAAB09-378E-40DD-97D2-E6136FDC38EE}" srcOrd="1" destOrd="0" presId="urn:microsoft.com/office/officeart/2005/8/layout/orgChart1"/>
    <dgm:cxn modelId="{BFF024AB-E03A-4538-9F43-BBF7FE6D5962}" type="presParOf" srcId="{BB3F4FAE-7308-4223-9BED-DB599FC307C1}" destId="{836AEAB4-0D90-496A-BED9-0D17CAF935FE}" srcOrd="1" destOrd="0" presId="urn:microsoft.com/office/officeart/2005/8/layout/orgChart1"/>
    <dgm:cxn modelId="{E5C9FEBB-4BB5-44E5-B5AC-1B298D828A5D}" type="presParOf" srcId="{BB3F4FAE-7308-4223-9BED-DB599FC307C1}" destId="{97ABA339-46B3-4545-8D18-DDF8D9E0E478}" srcOrd="2" destOrd="0" presId="urn:microsoft.com/office/officeart/2005/8/layout/orgChart1"/>
    <dgm:cxn modelId="{ED98682E-EC45-490F-8DDE-A92FB45FF003}" type="presParOf" srcId="{9918156A-DD8D-40B9-AD3B-4E862FC099BD}" destId="{05EC7145-C0C7-4A6A-98B9-E538932C21C5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2F47D3B-24CA-4E72-A444-6FDCC97D1ED3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/>
      <dgm:spPr/>
    </dgm:pt>
    <dgm:pt modelId="{7940D765-0C37-4E60-B8D9-8704D4C6F882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</dgm:t>
    </dgm:pt>
    <dgm:pt modelId="{3A896535-DAC9-440E-9E86-60828A4DF612}" type="parTrans" cxnId="{F9C41DC5-A56B-4B55-98D8-92F49F5A661E}">
      <dgm:prSet/>
      <dgm:spPr/>
    </dgm:pt>
    <dgm:pt modelId="{CAE6C555-FF07-4165-A38A-B223C20269FA}" type="sibTrans" cxnId="{F9C41DC5-A56B-4B55-98D8-92F49F5A661E}">
      <dgm:prSet/>
      <dgm:spPr/>
    </dgm:pt>
    <dgm:pt modelId="{08B081AE-C01E-4DD2-8FC9-CBF6D6D801DF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1er groupe (ER)</a:t>
          </a:r>
        </a:p>
      </dgm:t>
    </dgm:pt>
    <dgm:pt modelId="{01E80D9A-4F61-45DE-83C0-9CA3F191DCDB}" type="parTrans" cxnId="{E3466853-092B-4543-81D9-CAEB371F9487}">
      <dgm:prSet/>
      <dgm:spPr/>
    </dgm:pt>
    <dgm:pt modelId="{2A78A376-6641-42E6-9CF2-442E38ACB97A}" type="sibTrans" cxnId="{E3466853-092B-4543-81D9-CAEB371F9487}">
      <dgm:prSet/>
      <dgm:spPr/>
    </dgm:pt>
    <dgm:pt modelId="{142B67E5-1EC3-4152-918A-02588664BC46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gm:t>
    </dgm:pt>
    <dgm:pt modelId="{0ECA4DC0-7848-42C5-979C-290079AF6EB1}" type="parTrans" cxnId="{4802C5A4-E2B2-43AF-8303-50C152F29F2E}">
      <dgm:prSet/>
      <dgm:spPr/>
    </dgm:pt>
    <dgm:pt modelId="{1C0FF211-4490-4BBC-9B3A-1DF820DB513C}" type="sibTrans" cxnId="{4802C5A4-E2B2-43AF-8303-50C152F29F2E}">
      <dgm:prSet/>
      <dgm:spPr/>
    </dgm:pt>
    <dgm:pt modelId="{598E66A5-D941-4247-9E3E-E1FF8E04848C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gm:t>
    </dgm:pt>
    <dgm:pt modelId="{D0E2D1FB-55E9-4A90-9E98-D0C77FD9E1B6}" type="parTrans" cxnId="{40E61A05-5BFC-4361-9547-320C2EBD75C9}">
      <dgm:prSet/>
      <dgm:spPr/>
    </dgm:pt>
    <dgm:pt modelId="{C9A22F94-8821-41C6-BF29-F6669E48B78F}" type="sibTrans" cxnId="{40E61A05-5BFC-4361-9547-320C2EBD75C9}">
      <dgm:prSet/>
      <dgm:spPr/>
    </dgm:pt>
    <dgm:pt modelId="{28C82C4D-731A-4472-A9AA-954F5960E615}" type="pres">
      <dgm:prSet presAssocID="{F2F47D3B-24CA-4E72-A444-6FDCC97D1ED3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AF1220CE-70B7-49E7-A89B-D420341FBC7D}" type="pres">
      <dgm:prSet presAssocID="{7940D765-0C37-4E60-B8D9-8704D4C6F882}" presName="hierRoot1" presStyleCnt="0">
        <dgm:presLayoutVars>
          <dgm:hierBranch/>
        </dgm:presLayoutVars>
      </dgm:prSet>
      <dgm:spPr/>
    </dgm:pt>
    <dgm:pt modelId="{8D4B6D7D-10F8-4B25-9350-C20BBC6331F7}" type="pres">
      <dgm:prSet presAssocID="{7940D765-0C37-4E60-B8D9-8704D4C6F882}" presName="rootComposite1" presStyleCnt="0"/>
      <dgm:spPr/>
    </dgm:pt>
    <dgm:pt modelId="{9C272C60-71CF-437C-8C7F-B4C382CA7FD1}" type="pres">
      <dgm:prSet presAssocID="{7940D765-0C37-4E60-B8D9-8704D4C6F882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B99F3C50-B93F-4F8A-BAA6-400376701BDC}" type="pres">
      <dgm:prSet presAssocID="{7940D765-0C37-4E60-B8D9-8704D4C6F882}" presName="rootConnector1" presStyleLbl="node1" presStyleIdx="0" presStyleCnt="0"/>
      <dgm:spPr/>
      <dgm:t>
        <a:bodyPr/>
        <a:lstStyle/>
        <a:p>
          <a:endParaRPr lang="fr-CA"/>
        </a:p>
      </dgm:t>
    </dgm:pt>
    <dgm:pt modelId="{9AB80CA5-F487-4FCD-B78A-E9C51B237645}" type="pres">
      <dgm:prSet presAssocID="{7940D765-0C37-4E60-B8D9-8704D4C6F882}" presName="hierChild2" presStyleCnt="0"/>
      <dgm:spPr/>
    </dgm:pt>
    <dgm:pt modelId="{18C9ADB4-F84D-4DDA-AF2F-7118DB3AF5D6}" type="pres">
      <dgm:prSet presAssocID="{01E80D9A-4F61-45DE-83C0-9CA3F191DCDB}" presName="Name35" presStyleLbl="parChTrans1D2" presStyleIdx="0" presStyleCnt="3"/>
      <dgm:spPr/>
    </dgm:pt>
    <dgm:pt modelId="{AE6C848D-D036-491B-A858-F565434DE98B}" type="pres">
      <dgm:prSet presAssocID="{08B081AE-C01E-4DD2-8FC9-CBF6D6D801DF}" presName="hierRoot2" presStyleCnt="0">
        <dgm:presLayoutVars>
          <dgm:hierBranch/>
        </dgm:presLayoutVars>
      </dgm:prSet>
      <dgm:spPr/>
    </dgm:pt>
    <dgm:pt modelId="{A2414CDC-7704-471D-8C46-C118E9F8B423}" type="pres">
      <dgm:prSet presAssocID="{08B081AE-C01E-4DD2-8FC9-CBF6D6D801DF}" presName="rootComposite" presStyleCnt="0"/>
      <dgm:spPr/>
    </dgm:pt>
    <dgm:pt modelId="{BF940750-027F-4B81-9B84-6D1EBEB0B94F}" type="pres">
      <dgm:prSet presAssocID="{08B081AE-C01E-4DD2-8FC9-CBF6D6D801DF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C9932011-83A9-441C-8C8A-FFE925E831C1}" type="pres">
      <dgm:prSet presAssocID="{08B081AE-C01E-4DD2-8FC9-CBF6D6D801DF}" presName="rootConnector" presStyleLbl="node2" presStyleIdx="0" presStyleCnt="3"/>
      <dgm:spPr/>
      <dgm:t>
        <a:bodyPr/>
        <a:lstStyle/>
        <a:p>
          <a:endParaRPr lang="fr-CA"/>
        </a:p>
      </dgm:t>
    </dgm:pt>
    <dgm:pt modelId="{8D98DF18-D60B-4AD8-9EAB-89B710208937}" type="pres">
      <dgm:prSet presAssocID="{08B081AE-C01E-4DD2-8FC9-CBF6D6D801DF}" presName="hierChild4" presStyleCnt="0"/>
      <dgm:spPr/>
    </dgm:pt>
    <dgm:pt modelId="{DB01DD37-573F-4A46-BEB5-6CDAD6BFF0D5}" type="pres">
      <dgm:prSet presAssocID="{08B081AE-C01E-4DD2-8FC9-CBF6D6D801DF}" presName="hierChild5" presStyleCnt="0"/>
      <dgm:spPr/>
    </dgm:pt>
    <dgm:pt modelId="{6A8046C9-08A3-4AC2-8AA4-2903B385AEA7}" type="pres">
      <dgm:prSet presAssocID="{0ECA4DC0-7848-42C5-979C-290079AF6EB1}" presName="Name35" presStyleLbl="parChTrans1D2" presStyleIdx="1" presStyleCnt="3"/>
      <dgm:spPr/>
    </dgm:pt>
    <dgm:pt modelId="{F8CA9D47-8155-45A5-A697-D78DB35E04C0}" type="pres">
      <dgm:prSet presAssocID="{142B67E5-1EC3-4152-918A-02588664BC46}" presName="hierRoot2" presStyleCnt="0">
        <dgm:presLayoutVars>
          <dgm:hierBranch/>
        </dgm:presLayoutVars>
      </dgm:prSet>
      <dgm:spPr/>
    </dgm:pt>
    <dgm:pt modelId="{638193B6-48FE-4752-B250-BF0BBF9E1B4C}" type="pres">
      <dgm:prSet presAssocID="{142B67E5-1EC3-4152-918A-02588664BC46}" presName="rootComposite" presStyleCnt="0"/>
      <dgm:spPr/>
    </dgm:pt>
    <dgm:pt modelId="{7EFE3E97-093C-4ADE-A28A-FF8D87D1D590}" type="pres">
      <dgm:prSet presAssocID="{142B67E5-1EC3-4152-918A-02588664BC46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67A63B61-80F8-4ABD-A4C0-0671A5177A52}" type="pres">
      <dgm:prSet presAssocID="{142B67E5-1EC3-4152-918A-02588664BC46}" presName="rootConnector" presStyleLbl="node2" presStyleIdx="1" presStyleCnt="3"/>
      <dgm:spPr/>
      <dgm:t>
        <a:bodyPr/>
        <a:lstStyle/>
        <a:p>
          <a:endParaRPr lang="fr-CA"/>
        </a:p>
      </dgm:t>
    </dgm:pt>
    <dgm:pt modelId="{8D8D90C9-36E8-4EE4-8BF8-A06127A8874D}" type="pres">
      <dgm:prSet presAssocID="{142B67E5-1EC3-4152-918A-02588664BC46}" presName="hierChild4" presStyleCnt="0"/>
      <dgm:spPr/>
    </dgm:pt>
    <dgm:pt modelId="{43ED8FE1-3D66-460C-88A8-C320C3C757FE}" type="pres">
      <dgm:prSet presAssocID="{142B67E5-1EC3-4152-918A-02588664BC46}" presName="hierChild5" presStyleCnt="0"/>
      <dgm:spPr/>
    </dgm:pt>
    <dgm:pt modelId="{4F723B35-3796-46FC-B952-8E99AFD9EBA4}" type="pres">
      <dgm:prSet presAssocID="{D0E2D1FB-55E9-4A90-9E98-D0C77FD9E1B6}" presName="Name35" presStyleLbl="parChTrans1D2" presStyleIdx="2" presStyleCnt="3"/>
      <dgm:spPr/>
    </dgm:pt>
    <dgm:pt modelId="{F6069F8D-37F1-4EA2-ADF0-11E9C3B628C3}" type="pres">
      <dgm:prSet presAssocID="{598E66A5-D941-4247-9E3E-E1FF8E04848C}" presName="hierRoot2" presStyleCnt="0">
        <dgm:presLayoutVars>
          <dgm:hierBranch/>
        </dgm:presLayoutVars>
      </dgm:prSet>
      <dgm:spPr/>
    </dgm:pt>
    <dgm:pt modelId="{619CCC05-9BC2-4E12-96F3-57EEDEF92145}" type="pres">
      <dgm:prSet presAssocID="{598E66A5-D941-4247-9E3E-E1FF8E04848C}" presName="rootComposite" presStyleCnt="0"/>
      <dgm:spPr/>
    </dgm:pt>
    <dgm:pt modelId="{96A0D2DB-D01A-45B2-B1DB-3E2F8A9F33BB}" type="pres">
      <dgm:prSet presAssocID="{598E66A5-D941-4247-9E3E-E1FF8E04848C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53E16DAF-62E4-4EB3-8375-6604901B7C59}" type="pres">
      <dgm:prSet presAssocID="{598E66A5-D941-4247-9E3E-E1FF8E04848C}" presName="rootConnector" presStyleLbl="node2" presStyleIdx="2" presStyleCnt="3"/>
      <dgm:spPr/>
      <dgm:t>
        <a:bodyPr/>
        <a:lstStyle/>
        <a:p>
          <a:endParaRPr lang="fr-CA"/>
        </a:p>
      </dgm:t>
    </dgm:pt>
    <dgm:pt modelId="{E8CAE801-AF3B-428F-BCDA-6FA3EA83E5DD}" type="pres">
      <dgm:prSet presAssocID="{598E66A5-D941-4247-9E3E-E1FF8E04848C}" presName="hierChild4" presStyleCnt="0"/>
      <dgm:spPr/>
    </dgm:pt>
    <dgm:pt modelId="{0185D890-3EA5-4404-B430-4D7F074189E9}" type="pres">
      <dgm:prSet presAssocID="{598E66A5-D941-4247-9E3E-E1FF8E04848C}" presName="hierChild5" presStyleCnt="0"/>
      <dgm:spPr/>
    </dgm:pt>
    <dgm:pt modelId="{B299C21C-AF9B-4945-A94D-D2479D51D4FC}" type="pres">
      <dgm:prSet presAssocID="{7940D765-0C37-4E60-B8D9-8704D4C6F882}" presName="hierChild3" presStyleCnt="0"/>
      <dgm:spPr/>
    </dgm:pt>
  </dgm:ptLst>
  <dgm:cxnLst>
    <dgm:cxn modelId="{F9C41DC5-A56B-4B55-98D8-92F49F5A661E}" srcId="{F2F47D3B-24CA-4E72-A444-6FDCC97D1ED3}" destId="{7940D765-0C37-4E60-B8D9-8704D4C6F882}" srcOrd="0" destOrd="0" parTransId="{3A896535-DAC9-440E-9E86-60828A4DF612}" sibTransId="{CAE6C555-FF07-4165-A38A-B223C20269FA}"/>
    <dgm:cxn modelId="{FC782F75-8041-4DD5-82CB-85E1556B845B}" type="presOf" srcId="{0ECA4DC0-7848-42C5-979C-290079AF6EB1}" destId="{6A8046C9-08A3-4AC2-8AA4-2903B385AEA7}" srcOrd="0" destOrd="0" presId="urn:microsoft.com/office/officeart/2005/8/layout/orgChart1"/>
    <dgm:cxn modelId="{6D9EAC5A-23CD-4C34-8422-5A6968A784C7}" type="presOf" srcId="{D0E2D1FB-55E9-4A90-9E98-D0C77FD9E1B6}" destId="{4F723B35-3796-46FC-B952-8E99AFD9EBA4}" srcOrd="0" destOrd="0" presId="urn:microsoft.com/office/officeart/2005/8/layout/orgChart1"/>
    <dgm:cxn modelId="{AAC74F07-6E52-4915-9115-27D12700001C}" type="presOf" srcId="{F2F47D3B-24CA-4E72-A444-6FDCC97D1ED3}" destId="{28C82C4D-731A-4472-A9AA-954F5960E615}" srcOrd="0" destOrd="0" presId="urn:microsoft.com/office/officeart/2005/8/layout/orgChart1"/>
    <dgm:cxn modelId="{8B3CD1B8-74A6-446A-9CD9-94A5D097E8B7}" type="presOf" srcId="{08B081AE-C01E-4DD2-8FC9-CBF6D6D801DF}" destId="{C9932011-83A9-441C-8C8A-FFE925E831C1}" srcOrd="1" destOrd="0" presId="urn:microsoft.com/office/officeart/2005/8/layout/orgChart1"/>
    <dgm:cxn modelId="{39472C4B-CC92-44AB-9F09-C09FF45D9A5D}" type="presOf" srcId="{08B081AE-C01E-4DD2-8FC9-CBF6D6D801DF}" destId="{BF940750-027F-4B81-9B84-6D1EBEB0B94F}" srcOrd="0" destOrd="0" presId="urn:microsoft.com/office/officeart/2005/8/layout/orgChart1"/>
    <dgm:cxn modelId="{3547F0C7-6CA7-479C-B2B4-C34C91B16229}" type="presOf" srcId="{598E66A5-D941-4247-9E3E-E1FF8E04848C}" destId="{96A0D2DB-D01A-45B2-B1DB-3E2F8A9F33BB}" srcOrd="0" destOrd="0" presId="urn:microsoft.com/office/officeart/2005/8/layout/orgChart1"/>
    <dgm:cxn modelId="{4802C5A4-E2B2-43AF-8303-50C152F29F2E}" srcId="{7940D765-0C37-4E60-B8D9-8704D4C6F882}" destId="{142B67E5-1EC3-4152-918A-02588664BC46}" srcOrd="1" destOrd="0" parTransId="{0ECA4DC0-7848-42C5-979C-290079AF6EB1}" sibTransId="{1C0FF211-4490-4BBC-9B3A-1DF820DB513C}"/>
    <dgm:cxn modelId="{A7919697-6BD8-490A-98C8-DF48EC5C4B28}" type="presOf" srcId="{598E66A5-D941-4247-9E3E-E1FF8E04848C}" destId="{53E16DAF-62E4-4EB3-8375-6604901B7C59}" srcOrd="1" destOrd="0" presId="urn:microsoft.com/office/officeart/2005/8/layout/orgChart1"/>
    <dgm:cxn modelId="{E3466853-092B-4543-81D9-CAEB371F9487}" srcId="{7940D765-0C37-4E60-B8D9-8704D4C6F882}" destId="{08B081AE-C01E-4DD2-8FC9-CBF6D6D801DF}" srcOrd="0" destOrd="0" parTransId="{01E80D9A-4F61-45DE-83C0-9CA3F191DCDB}" sibTransId="{2A78A376-6641-42E6-9CF2-442E38ACB97A}"/>
    <dgm:cxn modelId="{00A7F016-5E8A-47E5-AD14-20C16F011E1F}" type="presOf" srcId="{7940D765-0C37-4E60-B8D9-8704D4C6F882}" destId="{B99F3C50-B93F-4F8A-BAA6-400376701BDC}" srcOrd="1" destOrd="0" presId="urn:microsoft.com/office/officeart/2005/8/layout/orgChart1"/>
    <dgm:cxn modelId="{55034682-9EB5-44F0-BBEB-7DB00C8FBA14}" type="presOf" srcId="{7940D765-0C37-4E60-B8D9-8704D4C6F882}" destId="{9C272C60-71CF-437C-8C7F-B4C382CA7FD1}" srcOrd="0" destOrd="0" presId="urn:microsoft.com/office/officeart/2005/8/layout/orgChart1"/>
    <dgm:cxn modelId="{40E61A05-5BFC-4361-9547-320C2EBD75C9}" srcId="{7940D765-0C37-4E60-B8D9-8704D4C6F882}" destId="{598E66A5-D941-4247-9E3E-E1FF8E04848C}" srcOrd="2" destOrd="0" parTransId="{D0E2D1FB-55E9-4A90-9E98-D0C77FD9E1B6}" sibTransId="{C9A22F94-8821-41C6-BF29-F6669E48B78F}"/>
    <dgm:cxn modelId="{231D4ECC-CE58-404F-A0A3-AAA61F4BE97F}" type="presOf" srcId="{142B67E5-1EC3-4152-918A-02588664BC46}" destId="{7EFE3E97-093C-4ADE-A28A-FF8D87D1D590}" srcOrd="0" destOrd="0" presId="urn:microsoft.com/office/officeart/2005/8/layout/orgChart1"/>
    <dgm:cxn modelId="{4EFC3331-06C6-40DE-BE2C-4D3276D06C67}" type="presOf" srcId="{01E80D9A-4F61-45DE-83C0-9CA3F191DCDB}" destId="{18C9ADB4-F84D-4DDA-AF2F-7118DB3AF5D6}" srcOrd="0" destOrd="0" presId="urn:microsoft.com/office/officeart/2005/8/layout/orgChart1"/>
    <dgm:cxn modelId="{DC51FC54-870A-4C0E-9B5A-B06A1093D9EA}" type="presOf" srcId="{142B67E5-1EC3-4152-918A-02588664BC46}" destId="{67A63B61-80F8-4ABD-A4C0-0671A5177A52}" srcOrd="1" destOrd="0" presId="urn:microsoft.com/office/officeart/2005/8/layout/orgChart1"/>
    <dgm:cxn modelId="{AE6448C5-FC32-4A08-9417-5C014F859D67}" type="presParOf" srcId="{28C82C4D-731A-4472-A9AA-954F5960E615}" destId="{AF1220CE-70B7-49E7-A89B-D420341FBC7D}" srcOrd="0" destOrd="0" presId="urn:microsoft.com/office/officeart/2005/8/layout/orgChart1"/>
    <dgm:cxn modelId="{54A522E4-ADCA-46C1-A6E1-0C2305475E44}" type="presParOf" srcId="{AF1220CE-70B7-49E7-A89B-D420341FBC7D}" destId="{8D4B6D7D-10F8-4B25-9350-C20BBC6331F7}" srcOrd="0" destOrd="0" presId="urn:microsoft.com/office/officeart/2005/8/layout/orgChart1"/>
    <dgm:cxn modelId="{D52B725A-B9B4-4B1B-86D6-CC242E87C89E}" type="presParOf" srcId="{8D4B6D7D-10F8-4B25-9350-C20BBC6331F7}" destId="{9C272C60-71CF-437C-8C7F-B4C382CA7FD1}" srcOrd="0" destOrd="0" presId="urn:microsoft.com/office/officeart/2005/8/layout/orgChart1"/>
    <dgm:cxn modelId="{5B47CA16-3679-4DF2-96AA-9AFE3E31BE84}" type="presParOf" srcId="{8D4B6D7D-10F8-4B25-9350-C20BBC6331F7}" destId="{B99F3C50-B93F-4F8A-BAA6-400376701BDC}" srcOrd="1" destOrd="0" presId="urn:microsoft.com/office/officeart/2005/8/layout/orgChart1"/>
    <dgm:cxn modelId="{27C16770-525C-40D0-BB54-C47894633C8E}" type="presParOf" srcId="{AF1220CE-70B7-49E7-A89B-D420341FBC7D}" destId="{9AB80CA5-F487-4FCD-B78A-E9C51B237645}" srcOrd="1" destOrd="0" presId="urn:microsoft.com/office/officeart/2005/8/layout/orgChart1"/>
    <dgm:cxn modelId="{51C992BA-3D5C-4EDE-8B7E-33FEEC523804}" type="presParOf" srcId="{9AB80CA5-F487-4FCD-B78A-E9C51B237645}" destId="{18C9ADB4-F84D-4DDA-AF2F-7118DB3AF5D6}" srcOrd="0" destOrd="0" presId="urn:microsoft.com/office/officeart/2005/8/layout/orgChart1"/>
    <dgm:cxn modelId="{667F5FB0-28AA-4EB2-9491-D3229357FE7B}" type="presParOf" srcId="{9AB80CA5-F487-4FCD-B78A-E9C51B237645}" destId="{AE6C848D-D036-491B-A858-F565434DE98B}" srcOrd="1" destOrd="0" presId="urn:microsoft.com/office/officeart/2005/8/layout/orgChart1"/>
    <dgm:cxn modelId="{EB745D01-5583-4F1F-9F7C-408A11B5D0A4}" type="presParOf" srcId="{AE6C848D-D036-491B-A858-F565434DE98B}" destId="{A2414CDC-7704-471D-8C46-C118E9F8B423}" srcOrd="0" destOrd="0" presId="urn:microsoft.com/office/officeart/2005/8/layout/orgChart1"/>
    <dgm:cxn modelId="{B1423A5B-473A-43E2-A574-4C6F283583C1}" type="presParOf" srcId="{A2414CDC-7704-471D-8C46-C118E9F8B423}" destId="{BF940750-027F-4B81-9B84-6D1EBEB0B94F}" srcOrd="0" destOrd="0" presId="urn:microsoft.com/office/officeart/2005/8/layout/orgChart1"/>
    <dgm:cxn modelId="{97B66DC4-0E54-455F-BA48-84A6B2499FE6}" type="presParOf" srcId="{A2414CDC-7704-471D-8C46-C118E9F8B423}" destId="{C9932011-83A9-441C-8C8A-FFE925E831C1}" srcOrd="1" destOrd="0" presId="urn:microsoft.com/office/officeart/2005/8/layout/orgChart1"/>
    <dgm:cxn modelId="{6171E68E-6A32-4475-B0EE-A55AA287241F}" type="presParOf" srcId="{AE6C848D-D036-491B-A858-F565434DE98B}" destId="{8D98DF18-D60B-4AD8-9EAB-89B710208937}" srcOrd="1" destOrd="0" presId="urn:microsoft.com/office/officeart/2005/8/layout/orgChart1"/>
    <dgm:cxn modelId="{645F2B8F-A6CB-4792-B1D4-DDA1EFC5F396}" type="presParOf" srcId="{AE6C848D-D036-491B-A858-F565434DE98B}" destId="{DB01DD37-573F-4A46-BEB5-6CDAD6BFF0D5}" srcOrd="2" destOrd="0" presId="urn:microsoft.com/office/officeart/2005/8/layout/orgChart1"/>
    <dgm:cxn modelId="{C710F429-7F4B-480C-AAA2-A5FAA95C8E40}" type="presParOf" srcId="{9AB80CA5-F487-4FCD-B78A-E9C51B237645}" destId="{6A8046C9-08A3-4AC2-8AA4-2903B385AEA7}" srcOrd="2" destOrd="0" presId="urn:microsoft.com/office/officeart/2005/8/layout/orgChart1"/>
    <dgm:cxn modelId="{9C27DB2A-4EC7-4A62-B952-E171B7B4A1E3}" type="presParOf" srcId="{9AB80CA5-F487-4FCD-B78A-E9C51B237645}" destId="{F8CA9D47-8155-45A5-A697-D78DB35E04C0}" srcOrd="3" destOrd="0" presId="urn:microsoft.com/office/officeart/2005/8/layout/orgChart1"/>
    <dgm:cxn modelId="{68ABD477-FEF1-4379-8C1B-A1CB5A5C5F03}" type="presParOf" srcId="{F8CA9D47-8155-45A5-A697-D78DB35E04C0}" destId="{638193B6-48FE-4752-B250-BF0BBF9E1B4C}" srcOrd="0" destOrd="0" presId="urn:microsoft.com/office/officeart/2005/8/layout/orgChart1"/>
    <dgm:cxn modelId="{CBB26BB1-2F24-4EFF-A881-400392BA33D2}" type="presParOf" srcId="{638193B6-48FE-4752-B250-BF0BBF9E1B4C}" destId="{7EFE3E97-093C-4ADE-A28A-FF8D87D1D590}" srcOrd="0" destOrd="0" presId="urn:microsoft.com/office/officeart/2005/8/layout/orgChart1"/>
    <dgm:cxn modelId="{1EAF7BC8-FAE2-432F-82DA-189A3A51EA43}" type="presParOf" srcId="{638193B6-48FE-4752-B250-BF0BBF9E1B4C}" destId="{67A63B61-80F8-4ABD-A4C0-0671A5177A52}" srcOrd="1" destOrd="0" presId="urn:microsoft.com/office/officeart/2005/8/layout/orgChart1"/>
    <dgm:cxn modelId="{65B7582B-D4BA-447D-9C77-B4B38FE6E663}" type="presParOf" srcId="{F8CA9D47-8155-45A5-A697-D78DB35E04C0}" destId="{8D8D90C9-36E8-4EE4-8BF8-A06127A8874D}" srcOrd="1" destOrd="0" presId="urn:microsoft.com/office/officeart/2005/8/layout/orgChart1"/>
    <dgm:cxn modelId="{308A81E4-920A-4FC7-BEED-F436EACCF8E0}" type="presParOf" srcId="{F8CA9D47-8155-45A5-A697-D78DB35E04C0}" destId="{43ED8FE1-3D66-460C-88A8-C320C3C757FE}" srcOrd="2" destOrd="0" presId="urn:microsoft.com/office/officeart/2005/8/layout/orgChart1"/>
    <dgm:cxn modelId="{C84F3FB7-1853-4D0D-8A4C-77D19666BF7A}" type="presParOf" srcId="{9AB80CA5-F487-4FCD-B78A-E9C51B237645}" destId="{4F723B35-3796-46FC-B952-8E99AFD9EBA4}" srcOrd="4" destOrd="0" presId="urn:microsoft.com/office/officeart/2005/8/layout/orgChart1"/>
    <dgm:cxn modelId="{753DFCDE-6748-4FA0-84BE-DE3B2061DF1A}" type="presParOf" srcId="{9AB80CA5-F487-4FCD-B78A-E9C51B237645}" destId="{F6069F8D-37F1-4EA2-ADF0-11E9C3B628C3}" srcOrd="5" destOrd="0" presId="urn:microsoft.com/office/officeart/2005/8/layout/orgChart1"/>
    <dgm:cxn modelId="{C80CE50E-36DF-46AC-9358-2A62E8D4E184}" type="presParOf" srcId="{F6069F8D-37F1-4EA2-ADF0-11E9C3B628C3}" destId="{619CCC05-9BC2-4E12-96F3-57EEDEF92145}" srcOrd="0" destOrd="0" presId="urn:microsoft.com/office/officeart/2005/8/layout/orgChart1"/>
    <dgm:cxn modelId="{2BC99434-DFD0-4846-8DC4-A7DA3A02BDFC}" type="presParOf" srcId="{619CCC05-9BC2-4E12-96F3-57EEDEF92145}" destId="{96A0D2DB-D01A-45B2-B1DB-3E2F8A9F33BB}" srcOrd="0" destOrd="0" presId="urn:microsoft.com/office/officeart/2005/8/layout/orgChart1"/>
    <dgm:cxn modelId="{CE92B112-5E20-4D30-A0B6-9B988A5517E9}" type="presParOf" srcId="{619CCC05-9BC2-4E12-96F3-57EEDEF92145}" destId="{53E16DAF-62E4-4EB3-8375-6604901B7C59}" srcOrd="1" destOrd="0" presId="urn:microsoft.com/office/officeart/2005/8/layout/orgChart1"/>
    <dgm:cxn modelId="{46BCDF9C-061E-4C85-A408-E5E151D6F5C6}" type="presParOf" srcId="{F6069F8D-37F1-4EA2-ADF0-11E9C3B628C3}" destId="{E8CAE801-AF3B-428F-BCDA-6FA3EA83E5DD}" srcOrd="1" destOrd="0" presId="urn:microsoft.com/office/officeart/2005/8/layout/orgChart1"/>
    <dgm:cxn modelId="{A1C7E913-52CE-427C-BDBE-23D5BE41590D}" type="presParOf" srcId="{F6069F8D-37F1-4EA2-ADF0-11E9C3B628C3}" destId="{0185D890-3EA5-4404-B430-4D7F074189E9}" srcOrd="2" destOrd="0" presId="urn:microsoft.com/office/officeart/2005/8/layout/orgChart1"/>
    <dgm:cxn modelId="{10C4B51A-0FBD-43D9-9F21-3266C7F60A61}" type="presParOf" srcId="{AF1220CE-70B7-49E7-A89B-D420341FBC7D}" destId="{B299C21C-AF9B-4945-A94D-D2479D51D4FC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B030BED0-880B-4B7F-8FB9-5709E7A66075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/>
      <dgm:spPr/>
    </dgm:pt>
    <dgm:pt modelId="{9E8AC57C-0D5F-4A1D-BB8F-96D23EC1D629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</dgm:t>
    </dgm:pt>
    <dgm:pt modelId="{E1EDAD94-01F1-4196-908A-4261F505B100}" type="parTrans" cxnId="{163A3D6A-72D7-4619-9A2C-788D6E38C42E}">
      <dgm:prSet/>
      <dgm:spPr/>
      <dgm:t>
        <a:bodyPr/>
        <a:lstStyle/>
        <a:p>
          <a:endParaRPr lang="fr-CA"/>
        </a:p>
      </dgm:t>
    </dgm:pt>
    <dgm:pt modelId="{4D59706D-D3AB-4CFD-946A-D7FD2ACD7CE1}" type="sibTrans" cxnId="{163A3D6A-72D7-4619-9A2C-788D6E38C42E}">
      <dgm:prSet/>
      <dgm:spPr/>
      <dgm:t>
        <a:bodyPr/>
        <a:lstStyle/>
        <a:p>
          <a:endParaRPr lang="fr-CA"/>
        </a:p>
      </dgm:t>
    </dgm:pt>
    <dgm:pt modelId="{6ED3AD7B-863D-49DD-A8A8-13E30A85E26F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 groupe (ER)</a:t>
          </a:r>
        </a:p>
      </dgm:t>
    </dgm:pt>
    <dgm:pt modelId="{31F91749-E913-4713-B781-92A5831465F2}" type="parTrans" cxnId="{1B6DF06D-CE9E-402E-B457-40FE85BE1194}">
      <dgm:prSet/>
      <dgm:spPr/>
      <dgm:t>
        <a:bodyPr/>
        <a:lstStyle/>
        <a:p>
          <a:endParaRPr lang="fr-CA"/>
        </a:p>
      </dgm:t>
    </dgm:pt>
    <dgm:pt modelId="{6515333F-7F8E-40EF-8015-6B681AA1B9C3}" type="sibTrans" cxnId="{1B6DF06D-CE9E-402E-B457-40FE85BE1194}">
      <dgm:prSet/>
      <dgm:spPr/>
      <dgm:t>
        <a:bodyPr/>
        <a:lstStyle/>
        <a:p>
          <a:endParaRPr lang="fr-CA"/>
        </a:p>
      </dgm:t>
    </dgm:pt>
    <dgm:pt modelId="{63656977-7F0B-4ED3-9531-563510D4965A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gm:t>
    </dgm:pt>
    <dgm:pt modelId="{C334697A-2072-409F-B5BD-80AAEE736C06}" type="parTrans" cxnId="{AEE0C87E-0A23-4EF8-9FDA-5C83B40A20B2}">
      <dgm:prSet/>
      <dgm:spPr/>
      <dgm:t>
        <a:bodyPr/>
        <a:lstStyle/>
        <a:p>
          <a:endParaRPr lang="fr-CA"/>
        </a:p>
      </dgm:t>
    </dgm:pt>
    <dgm:pt modelId="{AF0BC4AB-7F9D-4068-B0A2-A900504FD247}" type="sibTrans" cxnId="{AEE0C87E-0A23-4EF8-9FDA-5C83B40A20B2}">
      <dgm:prSet/>
      <dgm:spPr/>
      <dgm:t>
        <a:bodyPr/>
        <a:lstStyle/>
        <a:p>
          <a:endParaRPr lang="fr-CA"/>
        </a:p>
      </dgm:t>
    </dgm:pt>
    <dgm:pt modelId="{F09D2559-2B30-4FD0-8C2D-ACDF61AFF791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gm:t>
    </dgm:pt>
    <dgm:pt modelId="{40758EBC-C66D-4B72-B398-D43BD802261A}" type="parTrans" cxnId="{40DC1868-1941-43DA-8779-BD0E4D4FCB55}">
      <dgm:prSet/>
      <dgm:spPr/>
      <dgm:t>
        <a:bodyPr/>
        <a:lstStyle/>
        <a:p>
          <a:endParaRPr lang="fr-CA"/>
        </a:p>
      </dgm:t>
    </dgm:pt>
    <dgm:pt modelId="{CBAD230A-198B-4B5A-873F-783FB4067582}" type="sibTrans" cxnId="{40DC1868-1941-43DA-8779-BD0E4D4FCB55}">
      <dgm:prSet/>
      <dgm:spPr/>
      <dgm:t>
        <a:bodyPr/>
        <a:lstStyle/>
        <a:p>
          <a:endParaRPr lang="fr-CA"/>
        </a:p>
      </dgm:t>
    </dgm:pt>
    <dgm:pt modelId="{A9D1D714-3E68-4E05-A45A-F94BC465BEE6}" type="pres">
      <dgm:prSet presAssocID="{B030BED0-880B-4B7F-8FB9-5709E7A66075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51BF802B-AAD3-4E46-83F2-A1EC66FE6C87}" type="pres">
      <dgm:prSet presAssocID="{9E8AC57C-0D5F-4A1D-BB8F-96D23EC1D629}" presName="hierRoot1" presStyleCnt="0">
        <dgm:presLayoutVars>
          <dgm:hierBranch/>
        </dgm:presLayoutVars>
      </dgm:prSet>
      <dgm:spPr/>
    </dgm:pt>
    <dgm:pt modelId="{80BF30B8-7CD9-4315-B699-ABF99BB26808}" type="pres">
      <dgm:prSet presAssocID="{9E8AC57C-0D5F-4A1D-BB8F-96D23EC1D629}" presName="rootComposite1" presStyleCnt="0"/>
      <dgm:spPr/>
    </dgm:pt>
    <dgm:pt modelId="{96C2D0FA-7D19-4D49-8807-08EDBB8F872C}" type="pres">
      <dgm:prSet presAssocID="{9E8AC57C-0D5F-4A1D-BB8F-96D23EC1D629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07E07B22-BE6E-41EC-9E8C-0B99EDCA1C33}" type="pres">
      <dgm:prSet presAssocID="{9E8AC57C-0D5F-4A1D-BB8F-96D23EC1D629}" presName="rootConnector1" presStyleLbl="node1" presStyleIdx="0" presStyleCnt="0"/>
      <dgm:spPr/>
      <dgm:t>
        <a:bodyPr/>
        <a:lstStyle/>
        <a:p>
          <a:endParaRPr lang="fr-CA"/>
        </a:p>
      </dgm:t>
    </dgm:pt>
    <dgm:pt modelId="{91D3A02C-62CD-4995-AC78-403A0C520B73}" type="pres">
      <dgm:prSet presAssocID="{9E8AC57C-0D5F-4A1D-BB8F-96D23EC1D629}" presName="hierChild2" presStyleCnt="0"/>
      <dgm:spPr/>
    </dgm:pt>
    <dgm:pt modelId="{D0C96379-492F-4E7E-9E9A-09027A02E837}" type="pres">
      <dgm:prSet presAssocID="{31F91749-E913-4713-B781-92A5831465F2}" presName="Name35" presStyleLbl="parChTrans1D2" presStyleIdx="0" presStyleCnt="3"/>
      <dgm:spPr/>
      <dgm:t>
        <a:bodyPr/>
        <a:lstStyle/>
        <a:p>
          <a:endParaRPr lang="en-US"/>
        </a:p>
      </dgm:t>
    </dgm:pt>
    <dgm:pt modelId="{BB1991C4-DADB-4F7F-998F-2944FE63321F}" type="pres">
      <dgm:prSet presAssocID="{6ED3AD7B-863D-49DD-A8A8-13E30A85E26F}" presName="hierRoot2" presStyleCnt="0">
        <dgm:presLayoutVars>
          <dgm:hierBranch/>
        </dgm:presLayoutVars>
      </dgm:prSet>
      <dgm:spPr/>
    </dgm:pt>
    <dgm:pt modelId="{34B45689-D8E8-47DE-8DA4-F9253669A618}" type="pres">
      <dgm:prSet presAssocID="{6ED3AD7B-863D-49DD-A8A8-13E30A85E26F}" presName="rootComposite" presStyleCnt="0"/>
      <dgm:spPr/>
    </dgm:pt>
    <dgm:pt modelId="{6E876911-91E9-46AA-B8DC-1155BEEE9464}" type="pres">
      <dgm:prSet presAssocID="{6ED3AD7B-863D-49DD-A8A8-13E30A85E26F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ABF05B69-99C7-408D-BAA2-5B248D7942E4}" type="pres">
      <dgm:prSet presAssocID="{6ED3AD7B-863D-49DD-A8A8-13E30A85E26F}" presName="rootConnector" presStyleLbl="node2" presStyleIdx="0" presStyleCnt="3"/>
      <dgm:spPr/>
      <dgm:t>
        <a:bodyPr/>
        <a:lstStyle/>
        <a:p>
          <a:endParaRPr lang="fr-CA"/>
        </a:p>
      </dgm:t>
    </dgm:pt>
    <dgm:pt modelId="{334B7289-5355-4BAB-A793-E5C33976FB70}" type="pres">
      <dgm:prSet presAssocID="{6ED3AD7B-863D-49DD-A8A8-13E30A85E26F}" presName="hierChild4" presStyleCnt="0"/>
      <dgm:spPr/>
    </dgm:pt>
    <dgm:pt modelId="{59F4E512-D90E-4E2D-AB52-84D902E974D7}" type="pres">
      <dgm:prSet presAssocID="{6ED3AD7B-863D-49DD-A8A8-13E30A85E26F}" presName="hierChild5" presStyleCnt="0"/>
      <dgm:spPr/>
    </dgm:pt>
    <dgm:pt modelId="{BCDE2C06-1604-49EC-8B5F-2B29622FEDB5}" type="pres">
      <dgm:prSet presAssocID="{C334697A-2072-409F-B5BD-80AAEE736C06}" presName="Name35" presStyleLbl="parChTrans1D2" presStyleIdx="1" presStyleCnt="3"/>
      <dgm:spPr/>
      <dgm:t>
        <a:bodyPr/>
        <a:lstStyle/>
        <a:p>
          <a:endParaRPr lang="en-US"/>
        </a:p>
      </dgm:t>
    </dgm:pt>
    <dgm:pt modelId="{3D0FBE47-8BEF-47F0-9B03-3C54D2FAE39D}" type="pres">
      <dgm:prSet presAssocID="{63656977-7F0B-4ED3-9531-563510D4965A}" presName="hierRoot2" presStyleCnt="0">
        <dgm:presLayoutVars>
          <dgm:hierBranch/>
        </dgm:presLayoutVars>
      </dgm:prSet>
      <dgm:spPr/>
    </dgm:pt>
    <dgm:pt modelId="{BD659E91-D5DB-4F71-BFA5-85C43E02BFB2}" type="pres">
      <dgm:prSet presAssocID="{63656977-7F0B-4ED3-9531-563510D4965A}" presName="rootComposite" presStyleCnt="0"/>
      <dgm:spPr/>
    </dgm:pt>
    <dgm:pt modelId="{009B9AA7-35FD-4BEA-A4EB-24C9ED02DC47}" type="pres">
      <dgm:prSet presAssocID="{63656977-7F0B-4ED3-9531-563510D4965A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48992411-56B5-45A9-8670-97B61C0B44C3}" type="pres">
      <dgm:prSet presAssocID="{63656977-7F0B-4ED3-9531-563510D4965A}" presName="rootConnector" presStyleLbl="node2" presStyleIdx="1" presStyleCnt="3"/>
      <dgm:spPr/>
      <dgm:t>
        <a:bodyPr/>
        <a:lstStyle/>
        <a:p>
          <a:endParaRPr lang="fr-CA"/>
        </a:p>
      </dgm:t>
    </dgm:pt>
    <dgm:pt modelId="{CFE1281A-4EFB-4264-86BA-13A5CFD29F00}" type="pres">
      <dgm:prSet presAssocID="{63656977-7F0B-4ED3-9531-563510D4965A}" presName="hierChild4" presStyleCnt="0"/>
      <dgm:spPr/>
    </dgm:pt>
    <dgm:pt modelId="{59AC9E29-4D41-485D-A5CC-DEFF27A2DF2B}" type="pres">
      <dgm:prSet presAssocID="{63656977-7F0B-4ED3-9531-563510D4965A}" presName="hierChild5" presStyleCnt="0"/>
      <dgm:spPr/>
    </dgm:pt>
    <dgm:pt modelId="{BDF07811-02B2-4427-8DFC-47A3D873D03A}" type="pres">
      <dgm:prSet presAssocID="{40758EBC-C66D-4B72-B398-D43BD802261A}" presName="Name35" presStyleLbl="parChTrans1D2" presStyleIdx="2" presStyleCnt="3"/>
      <dgm:spPr/>
      <dgm:t>
        <a:bodyPr/>
        <a:lstStyle/>
        <a:p>
          <a:endParaRPr lang="en-US"/>
        </a:p>
      </dgm:t>
    </dgm:pt>
    <dgm:pt modelId="{FF62D813-6028-4E8E-9A46-90A08CF632BD}" type="pres">
      <dgm:prSet presAssocID="{F09D2559-2B30-4FD0-8C2D-ACDF61AFF791}" presName="hierRoot2" presStyleCnt="0">
        <dgm:presLayoutVars>
          <dgm:hierBranch/>
        </dgm:presLayoutVars>
      </dgm:prSet>
      <dgm:spPr/>
    </dgm:pt>
    <dgm:pt modelId="{DAD61464-247C-4D85-AAC4-A0E420F039DC}" type="pres">
      <dgm:prSet presAssocID="{F09D2559-2B30-4FD0-8C2D-ACDF61AFF791}" presName="rootComposite" presStyleCnt="0"/>
      <dgm:spPr/>
    </dgm:pt>
    <dgm:pt modelId="{D529948B-42A7-4D5A-B2A9-9FDDF116F022}" type="pres">
      <dgm:prSet presAssocID="{F09D2559-2B30-4FD0-8C2D-ACDF61AFF791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7E00A6DE-D755-46E4-A093-FB88EE58C9AD}" type="pres">
      <dgm:prSet presAssocID="{F09D2559-2B30-4FD0-8C2D-ACDF61AFF791}" presName="rootConnector" presStyleLbl="node2" presStyleIdx="2" presStyleCnt="3"/>
      <dgm:spPr/>
      <dgm:t>
        <a:bodyPr/>
        <a:lstStyle/>
        <a:p>
          <a:endParaRPr lang="fr-CA"/>
        </a:p>
      </dgm:t>
    </dgm:pt>
    <dgm:pt modelId="{3FFD3431-2267-40AF-A77B-B1DE8995AF1E}" type="pres">
      <dgm:prSet presAssocID="{F09D2559-2B30-4FD0-8C2D-ACDF61AFF791}" presName="hierChild4" presStyleCnt="0"/>
      <dgm:spPr/>
    </dgm:pt>
    <dgm:pt modelId="{94D30231-9755-4A0C-88F1-FEEC2C87A168}" type="pres">
      <dgm:prSet presAssocID="{F09D2559-2B30-4FD0-8C2D-ACDF61AFF791}" presName="hierChild5" presStyleCnt="0"/>
      <dgm:spPr/>
    </dgm:pt>
    <dgm:pt modelId="{2C56A1B5-515E-4049-84C3-A3640623B9CA}" type="pres">
      <dgm:prSet presAssocID="{9E8AC57C-0D5F-4A1D-BB8F-96D23EC1D629}" presName="hierChild3" presStyleCnt="0"/>
      <dgm:spPr/>
    </dgm:pt>
  </dgm:ptLst>
  <dgm:cxnLst>
    <dgm:cxn modelId="{B58414E8-5827-4CC2-BD19-4251E392B145}" type="presOf" srcId="{63656977-7F0B-4ED3-9531-563510D4965A}" destId="{48992411-56B5-45A9-8670-97B61C0B44C3}" srcOrd="1" destOrd="0" presId="urn:microsoft.com/office/officeart/2005/8/layout/orgChart1"/>
    <dgm:cxn modelId="{AEE0C87E-0A23-4EF8-9FDA-5C83B40A20B2}" srcId="{9E8AC57C-0D5F-4A1D-BB8F-96D23EC1D629}" destId="{63656977-7F0B-4ED3-9531-563510D4965A}" srcOrd="1" destOrd="0" parTransId="{C334697A-2072-409F-B5BD-80AAEE736C06}" sibTransId="{AF0BC4AB-7F9D-4068-B0A2-A900504FD247}"/>
    <dgm:cxn modelId="{C3917C4D-4E60-4195-92D6-821EE61B4B03}" type="presOf" srcId="{40758EBC-C66D-4B72-B398-D43BD802261A}" destId="{BDF07811-02B2-4427-8DFC-47A3D873D03A}" srcOrd="0" destOrd="0" presId="urn:microsoft.com/office/officeart/2005/8/layout/orgChart1"/>
    <dgm:cxn modelId="{CF7B73A0-543E-4B9C-84EC-EF84B0FF4B3A}" type="presOf" srcId="{6ED3AD7B-863D-49DD-A8A8-13E30A85E26F}" destId="{6E876911-91E9-46AA-B8DC-1155BEEE9464}" srcOrd="0" destOrd="0" presId="urn:microsoft.com/office/officeart/2005/8/layout/orgChart1"/>
    <dgm:cxn modelId="{B96371CF-6A06-4976-BB61-DFF2F1D616E4}" type="presOf" srcId="{F09D2559-2B30-4FD0-8C2D-ACDF61AFF791}" destId="{7E00A6DE-D755-46E4-A093-FB88EE58C9AD}" srcOrd="1" destOrd="0" presId="urn:microsoft.com/office/officeart/2005/8/layout/orgChart1"/>
    <dgm:cxn modelId="{E3FCBB27-745E-41F1-80AB-1249DA12D379}" type="presOf" srcId="{9E8AC57C-0D5F-4A1D-BB8F-96D23EC1D629}" destId="{07E07B22-BE6E-41EC-9E8C-0B99EDCA1C33}" srcOrd="1" destOrd="0" presId="urn:microsoft.com/office/officeart/2005/8/layout/orgChart1"/>
    <dgm:cxn modelId="{1B6DF06D-CE9E-402E-B457-40FE85BE1194}" srcId="{9E8AC57C-0D5F-4A1D-BB8F-96D23EC1D629}" destId="{6ED3AD7B-863D-49DD-A8A8-13E30A85E26F}" srcOrd="0" destOrd="0" parTransId="{31F91749-E913-4713-B781-92A5831465F2}" sibTransId="{6515333F-7F8E-40EF-8015-6B681AA1B9C3}"/>
    <dgm:cxn modelId="{1434D38A-3E6B-4F57-8153-BB01F11656A9}" type="presOf" srcId="{C334697A-2072-409F-B5BD-80AAEE736C06}" destId="{BCDE2C06-1604-49EC-8B5F-2B29622FEDB5}" srcOrd="0" destOrd="0" presId="urn:microsoft.com/office/officeart/2005/8/layout/orgChart1"/>
    <dgm:cxn modelId="{8A76D709-841D-4C9C-A15E-803B6E0C5BA1}" type="presOf" srcId="{31F91749-E913-4713-B781-92A5831465F2}" destId="{D0C96379-492F-4E7E-9E9A-09027A02E837}" srcOrd="0" destOrd="0" presId="urn:microsoft.com/office/officeart/2005/8/layout/orgChart1"/>
    <dgm:cxn modelId="{A8E93F35-3AA1-437C-9BD5-98C13A6D65B5}" type="presOf" srcId="{9E8AC57C-0D5F-4A1D-BB8F-96D23EC1D629}" destId="{96C2D0FA-7D19-4D49-8807-08EDBB8F872C}" srcOrd="0" destOrd="0" presId="urn:microsoft.com/office/officeart/2005/8/layout/orgChart1"/>
    <dgm:cxn modelId="{F18CF4D3-1715-4A44-91AC-55E59E84971D}" type="presOf" srcId="{63656977-7F0B-4ED3-9531-563510D4965A}" destId="{009B9AA7-35FD-4BEA-A4EB-24C9ED02DC47}" srcOrd="0" destOrd="0" presId="urn:microsoft.com/office/officeart/2005/8/layout/orgChart1"/>
    <dgm:cxn modelId="{F76DCE33-A1FB-486D-B974-CC8ECDFB9376}" type="presOf" srcId="{F09D2559-2B30-4FD0-8C2D-ACDF61AFF791}" destId="{D529948B-42A7-4D5A-B2A9-9FDDF116F022}" srcOrd="0" destOrd="0" presId="urn:microsoft.com/office/officeart/2005/8/layout/orgChart1"/>
    <dgm:cxn modelId="{A0F7B27B-1264-4E81-890A-91BE74B090B6}" type="presOf" srcId="{B030BED0-880B-4B7F-8FB9-5709E7A66075}" destId="{A9D1D714-3E68-4E05-A45A-F94BC465BEE6}" srcOrd="0" destOrd="0" presId="urn:microsoft.com/office/officeart/2005/8/layout/orgChart1"/>
    <dgm:cxn modelId="{E1EDD3C0-A1AC-4BF9-8159-D13C5D5C6DAA}" type="presOf" srcId="{6ED3AD7B-863D-49DD-A8A8-13E30A85E26F}" destId="{ABF05B69-99C7-408D-BAA2-5B248D7942E4}" srcOrd="1" destOrd="0" presId="urn:microsoft.com/office/officeart/2005/8/layout/orgChart1"/>
    <dgm:cxn modelId="{40DC1868-1941-43DA-8779-BD0E4D4FCB55}" srcId="{9E8AC57C-0D5F-4A1D-BB8F-96D23EC1D629}" destId="{F09D2559-2B30-4FD0-8C2D-ACDF61AFF791}" srcOrd="2" destOrd="0" parTransId="{40758EBC-C66D-4B72-B398-D43BD802261A}" sibTransId="{CBAD230A-198B-4B5A-873F-783FB4067582}"/>
    <dgm:cxn modelId="{163A3D6A-72D7-4619-9A2C-788D6E38C42E}" srcId="{B030BED0-880B-4B7F-8FB9-5709E7A66075}" destId="{9E8AC57C-0D5F-4A1D-BB8F-96D23EC1D629}" srcOrd="0" destOrd="0" parTransId="{E1EDAD94-01F1-4196-908A-4261F505B100}" sibTransId="{4D59706D-D3AB-4CFD-946A-D7FD2ACD7CE1}"/>
    <dgm:cxn modelId="{B48B0041-4452-401F-A657-C1910C9EC41E}" type="presParOf" srcId="{A9D1D714-3E68-4E05-A45A-F94BC465BEE6}" destId="{51BF802B-AAD3-4E46-83F2-A1EC66FE6C87}" srcOrd="0" destOrd="0" presId="urn:microsoft.com/office/officeart/2005/8/layout/orgChart1"/>
    <dgm:cxn modelId="{341EC2DE-6F7F-4ACE-B071-0FBA14E535BD}" type="presParOf" srcId="{51BF802B-AAD3-4E46-83F2-A1EC66FE6C87}" destId="{80BF30B8-7CD9-4315-B699-ABF99BB26808}" srcOrd="0" destOrd="0" presId="urn:microsoft.com/office/officeart/2005/8/layout/orgChart1"/>
    <dgm:cxn modelId="{1EBAC81B-68F4-42AB-A278-121AB40B95B1}" type="presParOf" srcId="{80BF30B8-7CD9-4315-B699-ABF99BB26808}" destId="{96C2D0FA-7D19-4D49-8807-08EDBB8F872C}" srcOrd="0" destOrd="0" presId="urn:microsoft.com/office/officeart/2005/8/layout/orgChart1"/>
    <dgm:cxn modelId="{ADDCFFE6-922B-491F-B5A6-3DB191B254F7}" type="presParOf" srcId="{80BF30B8-7CD9-4315-B699-ABF99BB26808}" destId="{07E07B22-BE6E-41EC-9E8C-0B99EDCA1C33}" srcOrd="1" destOrd="0" presId="urn:microsoft.com/office/officeart/2005/8/layout/orgChart1"/>
    <dgm:cxn modelId="{4AB24284-305F-4344-B926-6C66328B2DB5}" type="presParOf" srcId="{51BF802B-AAD3-4E46-83F2-A1EC66FE6C87}" destId="{91D3A02C-62CD-4995-AC78-403A0C520B73}" srcOrd="1" destOrd="0" presId="urn:microsoft.com/office/officeart/2005/8/layout/orgChart1"/>
    <dgm:cxn modelId="{1C45ECD4-9584-4A81-A90D-2B6F2D2256DD}" type="presParOf" srcId="{91D3A02C-62CD-4995-AC78-403A0C520B73}" destId="{D0C96379-492F-4E7E-9E9A-09027A02E837}" srcOrd="0" destOrd="0" presId="urn:microsoft.com/office/officeart/2005/8/layout/orgChart1"/>
    <dgm:cxn modelId="{9B2F1CE4-40BF-405C-B5A7-54B3374F08AD}" type="presParOf" srcId="{91D3A02C-62CD-4995-AC78-403A0C520B73}" destId="{BB1991C4-DADB-4F7F-998F-2944FE63321F}" srcOrd="1" destOrd="0" presId="urn:microsoft.com/office/officeart/2005/8/layout/orgChart1"/>
    <dgm:cxn modelId="{C69D9406-245B-4C22-B43C-A427BBAFDEB1}" type="presParOf" srcId="{BB1991C4-DADB-4F7F-998F-2944FE63321F}" destId="{34B45689-D8E8-47DE-8DA4-F9253669A618}" srcOrd="0" destOrd="0" presId="urn:microsoft.com/office/officeart/2005/8/layout/orgChart1"/>
    <dgm:cxn modelId="{5FFCD541-F85E-43BE-B410-C009D4B420E5}" type="presParOf" srcId="{34B45689-D8E8-47DE-8DA4-F9253669A618}" destId="{6E876911-91E9-46AA-B8DC-1155BEEE9464}" srcOrd="0" destOrd="0" presId="urn:microsoft.com/office/officeart/2005/8/layout/orgChart1"/>
    <dgm:cxn modelId="{3C07898D-DFB3-4EAD-8082-CCE3903995D7}" type="presParOf" srcId="{34B45689-D8E8-47DE-8DA4-F9253669A618}" destId="{ABF05B69-99C7-408D-BAA2-5B248D7942E4}" srcOrd="1" destOrd="0" presId="urn:microsoft.com/office/officeart/2005/8/layout/orgChart1"/>
    <dgm:cxn modelId="{3317E780-F492-48CC-9DDC-CE899015756C}" type="presParOf" srcId="{BB1991C4-DADB-4F7F-998F-2944FE63321F}" destId="{334B7289-5355-4BAB-A793-E5C33976FB70}" srcOrd="1" destOrd="0" presId="urn:microsoft.com/office/officeart/2005/8/layout/orgChart1"/>
    <dgm:cxn modelId="{A634930D-1A22-4117-8B9D-87112CA38D78}" type="presParOf" srcId="{BB1991C4-DADB-4F7F-998F-2944FE63321F}" destId="{59F4E512-D90E-4E2D-AB52-84D902E974D7}" srcOrd="2" destOrd="0" presId="urn:microsoft.com/office/officeart/2005/8/layout/orgChart1"/>
    <dgm:cxn modelId="{A323EE8F-8713-47A9-924F-67F4299C2F8C}" type="presParOf" srcId="{91D3A02C-62CD-4995-AC78-403A0C520B73}" destId="{BCDE2C06-1604-49EC-8B5F-2B29622FEDB5}" srcOrd="2" destOrd="0" presId="urn:microsoft.com/office/officeart/2005/8/layout/orgChart1"/>
    <dgm:cxn modelId="{4A106907-5D2C-4589-B408-B4975C7ABBEA}" type="presParOf" srcId="{91D3A02C-62CD-4995-AC78-403A0C520B73}" destId="{3D0FBE47-8BEF-47F0-9B03-3C54D2FAE39D}" srcOrd="3" destOrd="0" presId="urn:microsoft.com/office/officeart/2005/8/layout/orgChart1"/>
    <dgm:cxn modelId="{E747B0A4-2664-41A1-9DF8-796187BF42EF}" type="presParOf" srcId="{3D0FBE47-8BEF-47F0-9B03-3C54D2FAE39D}" destId="{BD659E91-D5DB-4F71-BFA5-85C43E02BFB2}" srcOrd="0" destOrd="0" presId="urn:microsoft.com/office/officeart/2005/8/layout/orgChart1"/>
    <dgm:cxn modelId="{F5AA8746-71E2-49F3-AA95-93C9864E35D0}" type="presParOf" srcId="{BD659E91-D5DB-4F71-BFA5-85C43E02BFB2}" destId="{009B9AA7-35FD-4BEA-A4EB-24C9ED02DC47}" srcOrd="0" destOrd="0" presId="urn:microsoft.com/office/officeart/2005/8/layout/orgChart1"/>
    <dgm:cxn modelId="{D7C42833-4501-4854-8521-084313372CED}" type="presParOf" srcId="{BD659E91-D5DB-4F71-BFA5-85C43E02BFB2}" destId="{48992411-56B5-45A9-8670-97B61C0B44C3}" srcOrd="1" destOrd="0" presId="urn:microsoft.com/office/officeart/2005/8/layout/orgChart1"/>
    <dgm:cxn modelId="{A89009AC-5A92-403C-9435-1CFB5D282321}" type="presParOf" srcId="{3D0FBE47-8BEF-47F0-9B03-3C54D2FAE39D}" destId="{CFE1281A-4EFB-4264-86BA-13A5CFD29F00}" srcOrd="1" destOrd="0" presId="urn:microsoft.com/office/officeart/2005/8/layout/orgChart1"/>
    <dgm:cxn modelId="{D55EA037-C411-43C1-A5BD-E821735FF296}" type="presParOf" srcId="{3D0FBE47-8BEF-47F0-9B03-3C54D2FAE39D}" destId="{59AC9E29-4D41-485D-A5CC-DEFF27A2DF2B}" srcOrd="2" destOrd="0" presId="urn:microsoft.com/office/officeart/2005/8/layout/orgChart1"/>
    <dgm:cxn modelId="{5B52AB03-2357-447E-8639-1FC7C6372D50}" type="presParOf" srcId="{91D3A02C-62CD-4995-AC78-403A0C520B73}" destId="{BDF07811-02B2-4427-8DFC-47A3D873D03A}" srcOrd="4" destOrd="0" presId="urn:microsoft.com/office/officeart/2005/8/layout/orgChart1"/>
    <dgm:cxn modelId="{FBB48D46-6505-4B18-AC9E-DF1C583765B0}" type="presParOf" srcId="{91D3A02C-62CD-4995-AC78-403A0C520B73}" destId="{FF62D813-6028-4E8E-9A46-90A08CF632BD}" srcOrd="5" destOrd="0" presId="urn:microsoft.com/office/officeart/2005/8/layout/orgChart1"/>
    <dgm:cxn modelId="{36607ED9-7BE9-4133-A6E5-99AD420E0E54}" type="presParOf" srcId="{FF62D813-6028-4E8E-9A46-90A08CF632BD}" destId="{DAD61464-247C-4D85-AAC4-A0E420F039DC}" srcOrd="0" destOrd="0" presId="urn:microsoft.com/office/officeart/2005/8/layout/orgChart1"/>
    <dgm:cxn modelId="{A2C27AB2-AF26-401F-9175-DED1C412796C}" type="presParOf" srcId="{DAD61464-247C-4D85-AAC4-A0E420F039DC}" destId="{D529948B-42A7-4D5A-B2A9-9FDDF116F022}" srcOrd="0" destOrd="0" presId="urn:microsoft.com/office/officeart/2005/8/layout/orgChart1"/>
    <dgm:cxn modelId="{FE465C86-1925-4839-A73D-BA5FADA598AD}" type="presParOf" srcId="{DAD61464-247C-4D85-AAC4-A0E420F039DC}" destId="{7E00A6DE-D755-46E4-A093-FB88EE58C9AD}" srcOrd="1" destOrd="0" presId="urn:microsoft.com/office/officeart/2005/8/layout/orgChart1"/>
    <dgm:cxn modelId="{F8478A75-F6B4-449E-908F-B161EF6DC41F}" type="presParOf" srcId="{FF62D813-6028-4E8E-9A46-90A08CF632BD}" destId="{3FFD3431-2267-40AF-A77B-B1DE8995AF1E}" srcOrd="1" destOrd="0" presId="urn:microsoft.com/office/officeart/2005/8/layout/orgChart1"/>
    <dgm:cxn modelId="{14D6D640-0CA2-406F-9A2B-D8BFF6189349}" type="presParOf" srcId="{FF62D813-6028-4E8E-9A46-90A08CF632BD}" destId="{94D30231-9755-4A0C-88F1-FEEC2C87A168}" srcOrd="2" destOrd="0" presId="urn:microsoft.com/office/officeart/2005/8/layout/orgChart1"/>
    <dgm:cxn modelId="{6280FA0D-53AC-4B92-B239-0A82494C4F9B}" type="presParOf" srcId="{51BF802B-AAD3-4E46-83F2-A1EC66FE6C87}" destId="{2C56A1B5-515E-4049-84C3-A3640623B9CA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E6494E8B-4D48-47D4-9B8A-A4F6ABC18D32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/>
      <dgm:spPr/>
    </dgm:pt>
    <dgm:pt modelId="{52FDCC14-7A16-4086-AE9B-1C35F32B9075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</dgm:t>
    </dgm:pt>
    <dgm:pt modelId="{0169F8F3-3FB9-40D9-B91C-5DADC91CFDE8}" type="parTrans" cxnId="{B93D9E0B-E28E-4564-BAAC-3E14EAD52829}">
      <dgm:prSet/>
      <dgm:spPr/>
      <dgm:t>
        <a:bodyPr/>
        <a:lstStyle/>
        <a:p>
          <a:endParaRPr lang="fr-CA"/>
        </a:p>
      </dgm:t>
    </dgm:pt>
    <dgm:pt modelId="{7F823BAF-50FC-4381-A63B-900AB49ABAE4}" type="sibTrans" cxnId="{B93D9E0B-E28E-4564-BAAC-3E14EAD52829}">
      <dgm:prSet/>
      <dgm:spPr/>
      <dgm:t>
        <a:bodyPr/>
        <a:lstStyle/>
        <a:p>
          <a:endParaRPr lang="fr-CA"/>
        </a:p>
      </dgm:t>
    </dgm:pt>
    <dgm:pt modelId="{28C8BB9C-A424-419A-9AF1-2BDA96229B36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 groupe (ER)</a:t>
          </a:r>
        </a:p>
      </dgm:t>
    </dgm:pt>
    <dgm:pt modelId="{7BB33967-93CA-4CD4-960D-A65C5605B047}" type="parTrans" cxnId="{66927C01-83EB-45B3-B975-C25235CB3948}">
      <dgm:prSet/>
      <dgm:spPr/>
      <dgm:t>
        <a:bodyPr/>
        <a:lstStyle/>
        <a:p>
          <a:endParaRPr lang="fr-CA"/>
        </a:p>
      </dgm:t>
    </dgm:pt>
    <dgm:pt modelId="{1D485812-DCD1-4472-BDD3-4728F186610E}" type="sibTrans" cxnId="{66927C01-83EB-45B3-B975-C25235CB3948}">
      <dgm:prSet/>
      <dgm:spPr/>
      <dgm:t>
        <a:bodyPr/>
        <a:lstStyle/>
        <a:p>
          <a:endParaRPr lang="fr-CA"/>
        </a:p>
      </dgm:t>
    </dgm:pt>
    <dgm:pt modelId="{52BFFCAC-792D-4E57-8C07-B81086520AAE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gm:t>
    </dgm:pt>
    <dgm:pt modelId="{979B86FA-7600-4C20-8FBF-25C67E212566}" type="parTrans" cxnId="{EEFE8916-13EB-4A6A-8D5D-6300CB30AD25}">
      <dgm:prSet/>
      <dgm:spPr/>
      <dgm:t>
        <a:bodyPr/>
        <a:lstStyle/>
        <a:p>
          <a:endParaRPr lang="fr-CA"/>
        </a:p>
      </dgm:t>
    </dgm:pt>
    <dgm:pt modelId="{4719B5C3-F14F-4E7A-9B92-D2B903DBF0C2}" type="sibTrans" cxnId="{EEFE8916-13EB-4A6A-8D5D-6300CB30AD25}">
      <dgm:prSet/>
      <dgm:spPr/>
      <dgm:t>
        <a:bodyPr/>
        <a:lstStyle/>
        <a:p>
          <a:endParaRPr lang="fr-CA"/>
        </a:p>
      </dgm:t>
    </dgm:pt>
    <dgm:pt modelId="{472FB530-7158-4140-914C-CC44F07666E7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gm:t>
    </dgm:pt>
    <dgm:pt modelId="{C71CF6AA-82C2-486B-B5BB-DC4398933E59}" type="parTrans" cxnId="{02F59442-8BFB-444B-8176-43B5DE4B3239}">
      <dgm:prSet/>
      <dgm:spPr/>
      <dgm:t>
        <a:bodyPr/>
        <a:lstStyle/>
        <a:p>
          <a:endParaRPr lang="fr-CA"/>
        </a:p>
      </dgm:t>
    </dgm:pt>
    <dgm:pt modelId="{4F42661A-8221-4F1C-ADFB-85A2BA94F6C6}" type="sibTrans" cxnId="{02F59442-8BFB-444B-8176-43B5DE4B3239}">
      <dgm:prSet/>
      <dgm:spPr/>
      <dgm:t>
        <a:bodyPr/>
        <a:lstStyle/>
        <a:p>
          <a:endParaRPr lang="fr-CA"/>
        </a:p>
      </dgm:t>
    </dgm:pt>
    <dgm:pt modelId="{175388D1-DE70-4392-94F0-59389A5A8BCF}" type="pres">
      <dgm:prSet presAssocID="{E6494E8B-4D48-47D4-9B8A-A4F6ABC18D32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8424E535-9576-49B3-84B4-7A7C0574B86F}" type="pres">
      <dgm:prSet presAssocID="{52FDCC14-7A16-4086-AE9B-1C35F32B9075}" presName="hierRoot1" presStyleCnt="0">
        <dgm:presLayoutVars>
          <dgm:hierBranch/>
        </dgm:presLayoutVars>
      </dgm:prSet>
      <dgm:spPr/>
    </dgm:pt>
    <dgm:pt modelId="{3FCAC350-9F0D-4F77-B9CE-6A9320011B41}" type="pres">
      <dgm:prSet presAssocID="{52FDCC14-7A16-4086-AE9B-1C35F32B9075}" presName="rootComposite1" presStyleCnt="0"/>
      <dgm:spPr/>
    </dgm:pt>
    <dgm:pt modelId="{6B550736-2F08-43E4-B389-98C352AF2074}" type="pres">
      <dgm:prSet presAssocID="{52FDCC14-7A16-4086-AE9B-1C35F32B9075}" presName="rootText1" presStyleLbl="node0" presStyleIdx="0" presStyleCnt="1" custLinFactNeighborX="-4654" custLinFactNeighborY="-5585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182A260E-7258-4B19-9FD8-B1A4ED58374E}" type="pres">
      <dgm:prSet presAssocID="{52FDCC14-7A16-4086-AE9B-1C35F32B9075}" presName="rootConnector1" presStyleLbl="node1" presStyleIdx="0" presStyleCnt="0"/>
      <dgm:spPr/>
      <dgm:t>
        <a:bodyPr/>
        <a:lstStyle/>
        <a:p>
          <a:endParaRPr lang="fr-CA"/>
        </a:p>
      </dgm:t>
    </dgm:pt>
    <dgm:pt modelId="{1E4B5ECA-0710-4281-969D-DA790EA5C062}" type="pres">
      <dgm:prSet presAssocID="{52FDCC14-7A16-4086-AE9B-1C35F32B9075}" presName="hierChild2" presStyleCnt="0"/>
      <dgm:spPr/>
    </dgm:pt>
    <dgm:pt modelId="{AE1554F6-ACF0-419A-8895-364A3D534E56}" type="pres">
      <dgm:prSet presAssocID="{7BB33967-93CA-4CD4-960D-A65C5605B047}" presName="Name35" presStyleLbl="parChTrans1D2" presStyleIdx="0" presStyleCnt="3"/>
      <dgm:spPr/>
      <dgm:t>
        <a:bodyPr/>
        <a:lstStyle/>
        <a:p>
          <a:endParaRPr lang="en-US"/>
        </a:p>
      </dgm:t>
    </dgm:pt>
    <dgm:pt modelId="{7BE3F5A3-6A5F-40ED-A88B-F10CB5D79C84}" type="pres">
      <dgm:prSet presAssocID="{28C8BB9C-A424-419A-9AF1-2BDA96229B36}" presName="hierRoot2" presStyleCnt="0">
        <dgm:presLayoutVars>
          <dgm:hierBranch/>
        </dgm:presLayoutVars>
      </dgm:prSet>
      <dgm:spPr/>
    </dgm:pt>
    <dgm:pt modelId="{AEEC5DB4-6ED5-4DD5-9926-F78719B7E42C}" type="pres">
      <dgm:prSet presAssocID="{28C8BB9C-A424-419A-9AF1-2BDA96229B36}" presName="rootComposite" presStyleCnt="0"/>
      <dgm:spPr/>
    </dgm:pt>
    <dgm:pt modelId="{189B9D2C-41B4-4772-9F3B-1A77E402E24F}" type="pres">
      <dgm:prSet presAssocID="{28C8BB9C-A424-419A-9AF1-2BDA96229B36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BC6AE9B9-CD8C-408B-A398-97903C05CEA3}" type="pres">
      <dgm:prSet presAssocID="{28C8BB9C-A424-419A-9AF1-2BDA96229B36}" presName="rootConnector" presStyleLbl="node2" presStyleIdx="0" presStyleCnt="3"/>
      <dgm:spPr/>
      <dgm:t>
        <a:bodyPr/>
        <a:lstStyle/>
        <a:p>
          <a:endParaRPr lang="fr-CA"/>
        </a:p>
      </dgm:t>
    </dgm:pt>
    <dgm:pt modelId="{B4DC29AC-66D9-45A8-9B97-5068F15B7275}" type="pres">
      <dgm:prSet presAssocID="{28C8BB9C-A424-419A-9AF1-2BDA96229B36}" presName="hierChild4" presStyleCnt="0"/>
      <dgm:spPr/>
    </dgm:pt>
    <dgm:pt modelId="{756FB638-8A19-4340-9A0C-DFE0530EC9EF}" type="pres">
      <dgm:prSet presAssocID="{28C8BB9C-A424-419A-9AF1-2BDA96229B36}" presName="hierChild5" presStyleCnt="0"/>
      <dgm:spPr/>
    </dgm:pt>
    <dgm:pt modelId="{7B274A98-9C6F-42AB-B992-B70452AEB780}" type="pres">
      <dgm:prSet presAssocID="{979B86FA-7600-4C20-8FBF-25C67E212566}" presName="Name35" presStyleLbl="parChTrans1D2" presStyleIdx="1" presStyleCnt="3"/>
      <dgm:spPr/>
      <dgm:t>
        <a:bodyPr/>
        <a:lstStyle/>
        <a:p>
          <a:endParaRPr lang="en-US"/>
        </a:p>
      </dgm:t>
    </dgm:pt>
    <dgm:pt modelId="{8C06D38C-5B12-46A5-89BD-8E5EA3378B8A}" type="pres">
      <dgm:prSet presAssocID="{52BFFCAC-792D-4E57-8C07-B81086520AAE}" presName="hierRoot2" presStyleCnt="0">
        <dgm:presLayoutVars>
          <dgm:hierBranch/>
        </dgm:presLayoutVars>
      </dgm:prSet>
      <dgm:spPr/>
    </dgm:pt>
    <dgm:pt modelId="{72CB4106-C8EC-4606-A962-F83BF715E34A}" type="pres">
      <dgm:prSet presAssocID="{52BFFCAC-792D-4E57-8C07-B81086520AAE}" presName="rootComposite" presStyleCnt="0"/>
      <dgm:spPr/>
    </dgm:pt>
    <dgm:pt modelId="{CB2FBC2E-B9C5-4950-B8D5-D40F105EE8B9}" type="pres">
      <dgm:prSet presAssocID="{52BFFCAC-792D-4E57-8C07-B81086520AAE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8473361F-8897-4D28-B533-8C1BF1DE803D}" type="pres">
      <dgm:prSet presAssocID="{52BFFCAC-792D-4E57-8C07-B81086520AAE}" presName="rootConnector" presStyleLbl="node2" presStyleIdx="1" presStyleCnt="3"/>
      <dgm:spPr/>
      <dgm:t>
        <a:bodyPr/>
        <a:lstStyle/>
        <a:p>
          <a:endParaRPr lang="fr-CA"/>
        </a:p>
      </dgm:t>
    </dgm:pt>
    <dgm:pt modelId="{FED46EEA-1089-4783-A06F-361775D29B3B}" type="pres">
      <dgm:prSet presAssocID="{52BFFCAC-792D-4E57-8C07-B81086520AAE}" presName="hierChild4" presStyleCnt="0"/>
      <dgm:spPr/>
    </dgm:pt>
    <dgm:pt modelId="{6CB382F1-40C7-44ED-A557-9924E91BB7E1}" type="pres">
      <dgm:prSet presAssocID="{52BFFCAC-792D-4E57-8C07-B81086520AAE}" presName="hierChild5" presStyleCnt="0"/>
      <dgm:spPr/>
    </dgm:pt>
    <dgm:pt modelId="{22A0919B-124A-45D8-B34D-5215B4FAC179}" type="pres">
      <dgm:prSet presAssocID="{C71CF6AA-82C2-486B-B5BB-DC4398933E59}" presName="Name35" presStyleLbl="parChTrans1D2" presStyleIdx="2" presStyleCnt="3"/>
      <dgm:spPr/>
      <dgm:t>
        <a:bodyPr/>
        <a:lstStyle/>
        <a:p>
          <a:endParaRPr lang="en-US"/>
        </a:p>
      </dgm:t>
    </dgm:pt>
    <dgm:pt modelId="{BC88B3FE-D5AB-46C6-857C-C650A918E3A2}" type="pres">
      <dgm:prSet presAssocID="{472FB530-7158-4140-914C-CC44F07666E7}" presName="hierRoot2" presStyleCnt="0">
        <dgm:presLayoutVars>
          <dgm:hierBranch/>
        </dgm:presLayoutVars>
      </dgm:prSet>
      <dgm:spPr/>
    </dgm:pt>
    <dgm:pt modelId="{F00D0E87-9BD3-4016-86AA-BDC8D20C0648}" type="pres">
      <dgm:prSet presAssocID="{472FB530-7158-4140-914C-CC44F07666E7}" presName="rootComposite" presStyleCnt="0"/>
      <dgm:spPr/>
    </dgm:pt>
    <dgm:pt modelId="{8097B350-7BA4-4A8D-B33A-5E25D8107FE0}" type="pres">
      <dgm:prSet presAssocID="{472FB530-7158-4140-914C-CC44F07666E7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0FDEDADE-0339-4ADA-9743-3B16BDE1BC7A}" type="pres">
      <dgm:prSet presAssocID="{472FB530-7158-4140-914C-CC44F07666E7}" presName="rootConnector" presStyleLbl="node2" presStyleIdx="2" presStyleCnt="3"/>
      <dgm:spPr/>
      <dgm:t>
        <a:bodyPr/>
        <a:lstStyle/>
        <a:p>
          <a:endParaRPr lang="fr-CA"/>
        </a:p>
      </dgm:t>
    </dgm:pt>
    <dgm:pt modelId="{EA340DC2-DFA5-46D4-A5AA-A9D6495C4AFE}" type="pres">
      <dgm:prSet presAssocID="{472FB530-7158-4140-914C-CC44F07666E7}" presName="hierChild4" presStyleCnt="0"/>
      <dgm:spPr/>
    </dgm:pt>
    <dgm:pt modelId="{0CFF4B1F-BDCC-4F99-870B-72819FE04F87}" type="pres">
      <dgm:prSet presAssocID="{472FB530-7158-4140-914C-CC44F07666E7}" presName="hierChild5" presStyleCnt="0"/>
      <dgm:spPr/>
    </dgm:pt>
    <dgm:pt modelId="{4006D439-2E56-46E6-A06F-E29ED7AD6774}" type="pres">
      <dgm:prSet presAssocID="{52FDCC14-7A16-4086-AE9B-1C35F32B9075}" presName="hierChild3" presStyleCnt="0"/>
      <dgm:spPr/>
    </dgm:pt>
  </dgm:ptLst>
  <dgm:cxnLst>
    <dgm:cxn modelId="{02F59442-8BFB-444B-8176-43B5DE4B3239}" srcId="{52FDCC14-7A16-4086-AE9B-1C35F32B9075}" destId="{472FB530-7158-4140-914C-CC44F07666E7}" srcOrd="2" destOrd="0" parTransId="{C71CF6AA-82C2-486B-B5BB-DC4398933E59}" sibTransId="{4F42661A-8221-4F1C-ADFB-85A2BA94F6C6}"/>
    <dgm:cxn modelId="{FB67D3DB-1C47-4BA1-9C0B-AC07456233F9}" type="presOf" srcId="{28C8BB9C-A424-419A-9AF1-2BDA96229B36}" destId="{BC6AE9B9-CD8C-408B-A398-97903C05CEA3}" srcOrd="1" destOrd="0" presId="urn:microsoft.com/office/officeart/2005/8/layout/orgChart1"/>
    <dgm:cxn modelId="{B93D9E0B-E28E-4564-BAAC-3E14EAD52829}" srcId="{E6494E8B-4D48-47D4-9B8A-A4F6ABC18D32}" destId="{52FDCC14-7A16-4086-AE9B-1C35F32B9075}" srcOrd="0" destOrd="0" parTransId="{0169F8F3-3FB9-40D9-B91C-5DADC91CFDE8}" sibTransId="{7F823BAF-50FC-4381-A63B-900AB49ABAE4}"/>
    <dgm:cxn modelId="{1022A87C-3E22-4B7B-A4FE-4C581560C458}" type="presOf" srcId="{979B86FA-7600-4C20-8FBF-25C67E212566}" destId="{7B274A98-9C6F-42AB-B992-B70452AEB780}" srcOrd="0" destOrd="0" presId="urn:microsoft.com/office/officeart/2005/8/layout/orgChart1"/>
    <dgm:cxn modelId="{D6A4E4BF-82FD-4919-A149-08670EA0D607}" type="presOf" srcId="{472FB530-7158-4140-914C-CC44F07666E7}" destId="{0FDEDADE-0339-4ADA-9743-3B16BDE1BC7A}" srcOrd="1" destOrd="0" presId="urn:microsoft.com/office/officeart/2005/8/layout/orgChart1"/>
    <dgm:cxn modelId="{EEFE8916-13EB-4A6A-8D5D-6300CB30AD25}" srcId="{52FDCC14-7A16-4086-AE9B-1C35F32B9075}" destId="{52BFFCAC-792D-4E57-8C07-B81086520AAE}" srcOrd="1" destOrd="0" parTransId="{979B86FA-7600-4C20-8FBF-25C67E212566}" sibTransId="{4719B5C3-F14F-4E7A-9B92-D2B903DBF0C2}"/>
    <dgm:cxn modelId="{C391BAB1-FB4A-4AA8-8589-74326F1E2FD1}" type="presOf" srcId="{C71CF6AA-82C2-486B-B5BB-DC4398933E59}" destId="{22A0919B-124A-45D8-B34D-5215B4FAC179}" srcOrd="0" destOrd="0" presId="urn:microsoft.com/office/officeart/2005/8/layout/orgChart1"/>
    <dgm:cxn modelId="{4676F6DE-8F43-4CD2-AB32-5294430F176F}" type="presOf" srcId="{472FB530-7158-4140-914C-CC44F07666E7}" destId="{8097B350-7BA4-4A8D-B33A-5E25D8107FE0}" srcOrd="0" destOrd="0" presId="urn:microsoft.com/office/officeart/2005/8/layout/orgChart1"/>
    <dgm:cxn modelId="{7E14EF12-B054-474E-89CB-CFEB229054A2}" type="presOf" srcId="{52BFFCAC-792D-4E57-8C07-B81086520AAE}" destId="{CB2FBC2E-B9C5-4950-B8D5-D40F105EE8B9}" srcOrd="0" destOrd="0" presId="urn:microsoft.com/office/officeart/2005/8/layout/orgChart1"/>
    <dgm:cxn modelId="{95E13B38-8944-4829-8577-3A934DF344C1}" type="presOf" srcId="{52BFFCAC-792D-4E57-8C07-B81086520AAE}" destId="{8473361F-8897-4D28-B533-8C1BF1DE803D}" srcOrd="1" destOrd="0" presId="urn:microsoft.com/office/officeart/2005/8/layout/orgChart1"/>
    <dgm:cxn modelId="{6499A700-6CB7-4467-947D-47EACA5B31B9}" type="presOf" srcId="{7BB33967-93CA-4CD4-960D-A65C5605B047}" destId="{AE1554F6-ACF0-419A-8895-364A3D534E56}" srcOrd="0" destOrd="0" presId="urn:microsoft.com/office/officeart/2005/8/layout/orgChart1"/>
    <dgm:cxn modelId="{66927C01-83EB-45B3-B975-C25235CB3948}" srcId="{52FDCC14-7A16-4086-AE9B-1C35F32B9075}" destId="{28C8BB9C-A424-419A-9AF1-2BDA96229B36}" srcOrd="0" destOrd="0" parTransId="{7BB33967-93CA-4CD4-960D-A65C5605B047}" sibTransId="{1D485812-DCD1-4472-BDD3-4728F186610E}"/>
    <dgm:cxn modelId="{9F18B094-4822-419C-BB73-6FC46A71BBB9}" type="presOf" srcId="{52FDCC14-7A16-4086-AE9B-1C35F32B9075}" destId="{182A260E-7258-4B19-9FD8-B1A4ED58374E}" srcOrd="1" destOrd="0" presId="urn:microsoft.com/office/officeart/2005/8/layout/orgChart1"/>
    <dgm:cxn modelId="{116B9228-0B41-4B1F-B75B-6E10D2E9645C}" type="presOf" srcId="{52FDCC14-7A16-4086-AE9B-1C35F32B9075}" destId="{6B550736-2F08-43E4-B389-98C352AF2074}" srcOrd="0" destOrd="0" presId="urn:microsoft.com/office/officeart/2005/8/layout/orgChart1"/>
    <dgm:cxn modelId="{8B8A835A-EF02-4EE8-9956-0B50AF6C7F2F}" type="presOf" srcId="{28C8BB9C-A424-419A-9AF1-2BDA96229B36}" destId="{189B9D2C-41B4-4772-9F3B-1A77E402E24F}" srcOrd="0" destOrd="0" presId="urn:microsoft.com/office/officeart/2005/8/layout/orgChart1"/>
    <dgm:cxn modelId="{9F831D75-B98B-411D-BFC9-CFFB755D072E}" type="presOf" srcId="{E6494E8B-4D48-47D4-9B8A-A4F6ABC18D32}" destId="{175388D1-DE70-4392-94F0-59389A5A8BCF}" srcOrd="0" destOrd="0" presId="urn:microsoft.com/office/officeart/2005/8/layout/orgChart1"/>
    <dgm:cxn modelId="{256B305D-8798-4D42-A020-31302BC67ABF}" type="presParOf" srcId="{175388D1-DE70-4392-94F0-59389A5A8BCF}" destId="{8424E535-9576-49B3-84B4-7A7C0574B86F}" srcOrd="0" destOrd="0" presId="urn:microsoft.com/office/officeart/2005/8/layout/orgChart1"/>
    <dgm:cxn modelId="{C096BC74-987B-4B1B-8CC5-5EDF04AD1F67}" type="presParOf" srcId="{8424E535-9576-49B3-84B4-7A7C0574B86F}" destId="{3FCAC350-9F0D-4F77-B9CE-6A9320011B41}" srcOrd="0" destOrd="0" presId="urn:microsoft.com/office/officeart/2005/8/layout/orgChart1"/>
    <dgm:cxn modelId="{46DCDA3E-C837-46B5-9360-860B869E7D8C}" type="presParOf" srcId="{3FCAC350-9F0D-4F77-B9CE-6A9320011B41}" destId="{6B550736-2F08-43E4-B389-98C352AF2074}" srcOrd="0" destOrd="0" presId="urn:microsoft.com/office/officeart/2005/8/layout/orgChart1"/>
    <dgm:cxn modelId="{354E5FF2-9126-4746-965D-5F8DA42C9C51}" type="presParOf" srcId="{3FCAC350-9F0D-4F77-B9CE-6A9320011B41}" destId="{182A260E-7258-4B19-9FD8-B1A4ED58374E}" srcOrd="1" destOrd="0" presId="urn:microsoft.com/office/officeart/2005/8/layout/orgChart1"/>
    <dgm:cxn modelId="{546C9282-18BE-49E2-A4A3-C0B23C775B17}" type="presParOf" srcId="{8424E535-9576-49B3-84B4-7A7C0574B86F}" destId="{1E4B5ECA-0710-4281-969D-DA790EA5C062}" srcOrd="1" destOrd="0" presId="urn:microsoft.com/office/officeart/2005/8/layout/orgChart1"/>
    <dgm:cxn modelId="{0A31ACEB-CCE4-4AB7-A1F5-84342E01E24E}" type="presParOf" srcId="{1E4B5ECA-0710-4281-969D-DA790EA5C062}" destId="{AE1554F6-ACF0-419A-8895-364A3D534E56}" srcOrd="0" destOrd="0" presId="urn:microsoft.com/office/officeart/2005/8/layout/orgChart1"/>
    <dgm:cxn modelId="{B0B92F0C-25B0-440E-8ECC-C5CE26A0A688}" type="presParOf" srcId="{1E4B5ECA-0710-4281-969D-DA790EA5C062}" destId="{7BE3F5A3-6A5F-40ED-A88B-F10CB5D79C84}" srcOrd="1" destOrd="0" presId="urn:microsoft.com/office/officeart/2005/8/layout/orgChart1"/>
    <dgm:cxn modelId="{BA83B78F-84DA-4076-8774-9C708AA53694}" type="presParOf" srcId="{7BE3F5A3-6A5F-40ED-A88B-F10CB5D79C84}" destId="{AEEC5DB4-6ED5-4DD5-9926-F78719B7E42C}" srcOrd="0" destOrd="0" presId="urn:microsoft.com/office/officeart/2005/8/layout/orgChart1"/>
    <dgm:cxn modelId="{FA5982AE-B27A-48DA-81F9-72715211138E}" type="presParOf" srcId="{AEEC5DB4-6ED5-4DD5-9926-F78719B7E42C}" destId="{189B9D2C-41B4-4772-9F3B-1A77E402E24F}" srcOrd="0" destOrd="0" presId="urn:microsoft.com/office/officeart/2005/8/layout/orgChart1"/>
    <dgm:cxn modelId="{4BB10199-7260-404A-907D-3CA26B292573}" type="presParOf" srcId="{AEEC5DB4-6ED5-4DD5-9926-F78719B7E42C}" destId="{BC6AE9B9-CD8C-408B-A398-97903C05CEA3}" srcOrd="1" destOrd="0" presId="urn:microsoft.com/office/officeart/2005/8/layout/orgChart1"/>
    <dgm:cxn modelId="{AB2AF656-17CD-4CB6-A4A4-407B2BB5430D}" type="presParOf" srcId="{7BE3F5A3-6A5F-40ED-A88B-F10CB5D79C84}" destId="{B4DC29AC-66D9-45A8-9B97-5068F15B7275}" srcOrd="1" destOrd="0" presId="urn:microsoft.com/office/officeart/2005/8/layout/orgChart1"/>
    <dgm:cxn modelId="{E70C4F71-00D5-4DB6-AC36-F1D28D5C7054}" type="presParOf" srcId="{7BE3F5A3-6A5F-40ED-A88B-F10CB5D79C84}" destId="{756FB638-8A19-4340-9A0C-DFE0530EC9EF}" srcOrd="2" destOrd="0" presId="urn:microsoft.com/office/officeart/2005/8/layout/orgChart1"/>
    <dgm:cxn modelId="{54EF4211-4451-4749-BDAD-5D78A59061A2}" type="presParOf" srcId="{1E4B5ECA-0710-4281-969D-DA790EA5C062}" destId="{7B274A98-9C6F-42AB-B992-B70452AEB780}" srcOrd="2" destOrd="0" presId="urn:microsoft.com/office/officeart/2005/8/layout/orgChart1"/>
    <dgm:cxn modelId="{C8A2F4F9-2EF3-4735-B2A4-8CC468225473}" type="presParOf" srcId="{1E4B5ECA-0710-4281-969D-DA790EA5C062}" destId="{8C06D38C-5B12-46A5-89BD-8E5EA3378B8A}" srcOrd="3" destOrd="0" presId="urn:microsoft.com/office/officeart/2005/8/layout/orgChart1"/>
    <dgm:cxn modelId="{FB2A49B2-6EB5-4CCF-97DA-E06E67F3F6C4}" type="presParOf" srcId="{8C06D38C-5B12-46A5-89BD-8E5EA3378B8A}" destId="{72CB4106-C8EC-4606-A962-F83BF715E34A}" srcOrd="0" destOrd="0" presId="urn:microsoft.com/office/officeart/2005/8/layout/orgChart1"/>
    <dgm:cxn modelId="{B50952C3-1E4C-4608-9566-31B262291371}" type="presParOf" srcId="{72CB4106-C8EC-4606-A962-F83BF715E34A}" destId="{CB2FBC2E-B9C5-4950-B8D5-D40F105EE8B9}" srcOrd="0" destOrd="0" presId="urn:microsoft.com/office/officeart/2005/8/layout/orgChart1"/>
    <dgm:cxn modelId="{BA1815B5-3196-4D7F-B8FA-BCAFDF2734A3}" type="presParOf" srcId="{72CB4106-C8EC-4606-A962-F83BF715E34A}" destId="{8473361F-8897-4D28-B533-8C1BF1DE803D}" srcOrd="1" destOrd="0" presId="urn:microsoft.com/office/officeart/2005/8/layout/orgChart1"/>
    <dgm:cxn modelId="{5B5E5373-7582-45B8-A2EC-E3C0D7C06D52}" type="presParOf" srcId="{8C06D38C-5B12-46A5-89BD-8E5EA3378B8A}" destId="{FED46EEA-1089-4783-A06F-361775D29B3B}" srcOrd="1" destOrd="0" presId="urn:microsoft.com/office/officeart/2005/8/layout/orgChart1"/>
    <dgm:cxn modelId="{3AEE2732-5A3D-4D97-91C8-810422E5DCA3}" type="presParOf" srcId="{8C06D38C-5B12-46A5-89BD-8E5EA3378B8A}" destId="{6CB382F1-40C7-44ED-A557-9924E91BB7E1}" srcOrd="2" destOrd="0" presId="urn:microsoft.com/office/officeart/2005/8/layout/orgChart1"/>
    <dgm:cxn modelId="{7AA24C71-3BBA-4B16-A85C-A2D0A53B7CF0}" type="presParOf" srcId="{1E4B5ECA-0710-4281-969D-DA790EA5C062}" destId="{22A0919B-124A-45D8-B34D-5215B4FAC179}" srcOrd="4" destOrd="0" presId="urn:microsoft.com/office/officeart/2005/8/layout/orgChart1"/>
    <dgm:cxn modelId="{F96AD6B4-20EB-4C6F-B562-C7F02D393844}" type="presParOf" srcId="{1E4B5ECA-0710-4281-969D-DA790EA5C062}" destId="{BC88B3FE-D5AB-46C6-857C-C650A918E3A2}" srcOrd="5" destOrd="0" presId="urn:microsoft.com/office/officeart/2005/8/layout/orgChart1"/>
    <dgm:cxn modelId="{B7C7CA76-EE1E-4F6F-AF24-E98BBEA1464F}" type="presParOf" srcId="{BC88B3FE-D5AB-46C6-857C-C650A918E3A2}" destId="{F00D0E87-9BD3-4016-86AA-BDC8D20C0648}" srcOrd="0" destOrd="0" presId="urn:microsoft.com/office/officeart/2005/8/layout/orgChart1"/>
    <dgm:cxn modelId="{1A5BA88E-FAFB-4C41-9344-01AA1E1232D2}" type="presParOf" srcId="{F00D0E87-9BD3-4016-86AA-BDC8D20C0648}" destId="{8097B350-7BA4-4A8D-B33A-5E25D8107FE0}" srcOrd="0" destOrd="0" presId="urn:microsoft.com/office/officeart/2005/8/layout/orgChart1"/>
    <dgm:cxn modelId="{EBBA4E71-FA7C-4DD8-8A20-249E561F54EB}" type="presParOf" srcId="{F00D0E87-9BD3-4016-86AA-BDC8D20C0648}" destId="{0FDEDADE-0339-4ADA-9743-3B16BDE1BC7A}" srcOrd="1" destOrd="0" presId="urn:microsoft.com/office/officeart/2005/8/layout/orgChart1"/>
    <dgm:cxn modelId="{E7D8B957-13DC-4202-B514-86978A905C49}" type="presParOf" srcId="{BC88B3FE-D5AB-46C6-857C-C650A918E3A2}" destId="{EA340DC2-DFA5-46D4-A5AA-A9D6495C4AFE}" srcOrd="1" destOrd="0" presId="urn:microsoft.com/office/officeart/2005/8/layout/orgChart1"/>
    <dgm:cxn modelId="{4D295938-B6BD-47E3-9C2F-28F06F7EE683}" type="presParOf" srcId="{BC88B3FE-D5AB-46C6-857C-C650A918E3A2}" destId="{0CFF4B1F-BDCC-4F99-870B-72819FE04F87}" srcOrd="2" destOrd="0" presId="urn:microsoft.com/office/officeart/2005/8/layout/orgChart1"/>
    <dgm:cxn modelId="{9526166F-5D41-449D-A04B-62269F1339D2}" type="presParOf" srcId="{8424E535-9576-49B3-84B4-7A7C0574B86F}" destId="{4006D439-2E56-46E6-A06F-E29ED7AD6774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C1770E98-291A-4770-9959-BBC78B975EED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/>
      <dgm:spPr/>
    </dgm:pt>
    <dgm:pt modelId="{7ACE6105-3DF5-4ACD-A469-433341A74F20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</dgm:t>
    </dgm:pt>
    <dgm:pt modelId="{8F7E38D8-3D8F-41A3-8B4B-70BA09C76B2E}" type="parTrans" cxnId="{17EAFB4E-4412-4B96-84F6-9733B4A83D5C}">
      <dgm:prSet/>
      <dgm:spPr/>
      <dgm:t>
        <a:bodyPr/>
        <a:lstStyle/>
        <a:p>
          <a:endParaRPr lang="fr-CA"/>
        </a:p>
      </dgm:t>
    </dgm:pt>
    <dgm:pt modelId="{0E2F8B49-7164-4245-A3C1-F6B8E8A007AD}" type="sibTrans" cxnId="{17EAFB4E-4412-4B96-84F6-9733B4A83D5C}">
      <dgm:prSet/>
      <dgm:spPr/>
      <dgm:t>
        <a:bodyPr/>
        <a:lstStyle/>
        <a:p>
          <a:endParaRPr lang="fr-CA"/>
        </a:p>
      </dgm:t>
    </dgm:pt>
    <dgm:pt modelId="{13CD974D-F400-46CF-B12D-AB5D7E7644D4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1er groupe (ER)</a:t>
          </a:r>
        </a:p>
      </dgm:t>
    </dgm:pt>
    <dgm:pt modelId="{8289910C-7540-4AF7-AC85-1B91468051E9}" type="parTrans" cxnId="{AD76A03D-8DA1-4423-A7ED-9DC230BFB02E}">
      <dgm:prSet/>
      <dgm:spPr/>
      <dgm:t>
        <a:bodyPr/>
        <a:lstStyle/>
        <a:p>
          <a:endParaRPr lang="fr-CA"/>
        </a:p>
      </dgm:t>
    </dgm:pt>
    <dgm:pt modelId="{99201594-0EB9-4747-8849-D4E905D30D14}" type="sibTrans" cxnId="{AD76A03D-8DA1-4423-A7ED-9DC230BFB02E}">
      <dgm:prSet/>
      <dgm:spPr/>
      <dgm:t>
        <a:bodyPr/>
        <a:lstStyle/>
        <a:p>
          <a:endParaRPr lang="fr-CA"/>
        </a:p>
      </dgm:t>
    </dgm:pt>
    <dgm:pt modelId="{7B6FF5D1-EFE9-4012-9A9C-5AE3ABBF9349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gm:t>
    </dgm:pt>
    <dgm:pt modelId="{1FA44CA8-722D-4D38-B202-7B8935434AEB}" type="parTrans" cxnId="{54AF9854-D28A-4620-82EF-C6FF8CD4CA1D}">
      <dgm:prSet/>
      <dgm:spPr/>
      <dgm:t>
        <a:bodyPr/>
        <a:lstStyle/>
        <a:p>
          <a:endParaRPr lang="fr-CA"/>
        </a:p>
      </dgm:t>
    </dgm:pt>
    <dgm:pt modelId="{83BE9928-2F68-4DFE-B7E4-04E058BCCDFB}" type="sibTrans" cxnId="{54AF9854-D28A-4620-82EF-C6FF8CD4CA1D}">
      <dgm:prSet/>
      <dgm:spPr/>
      <dgm:t>
        <a:bodyPr/>
        <a:lstStyle/>
        <a:p>
          <a:endParaRPr lang="fr-CA"/>
        </a:p>
      </dgm:t>
    </dgm:pt>
    <dgm:pt modelId="{737EE6CD-64D9-4BDD-8574-3DA1F73B40A5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gm:t>
    </dgm:pt>
    <dgm:pt modelId="{B3266D2D-D598-440C-A414-5F79813E69C8}" type="parTrans" cxnId="{88D0E150-5D1D-4D24-8B40-F8446AF02FDD}">
      <dgm:prSet/>
      <dgm:spPr/>
      <dgm:t>
        <a:bodyPr/>
        <a:lstStyle/>
        <a:p>
          <a:endParaRPr lang="fr-CA"/>
        </a:p>
      </dgm:t>
    </dgm:pt>
    <dgm:pt modelId="{6E35FFEC-6F8A-423D-BE44-AAE8FFB47D68}" type="sibTrans" cxnId="{88D0E150-5D1D-4D24-8B40-F8446AF02FDD}">
      <dgm:prSet/>
      <dgm:spPr/>
      <dgm:t>
        <a:bodyPr/>
        <a:lstStyle/>
        <a:p>
          <a:endParaRPr lang="fr-CA"/>
        </a:p>
      </dgm:t>
    </dgm:pt>
    <dgm:pt modelId="{0A84BE62-B307-4EB6-A6F3-572951920E35}" type="pres">
      <dgm:prSet presAssocID="{C1770E98-291A-4770-9959-BBC78B975EED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8108FC72-7C37-4C63-BCC1-699F5393847C}" type="pres">
      <dgm:prSet presAssocID="{7ACE6105-3DF5-4ACD-A469-433341A74F20}" presName="hierRoot1" presStyleCnt="0">
        <dgm:presLayoutVars>
          <dgm:hierBranch/>
        </dgm:presLayoutVars>
      </dgm:prSet>
      <dgm:spPr/>
    </dgm:pt>
    <dgm:pt modelId="{9985ADDA-84F8-4919-A5AF-8CBB1838BE96}" type="pres">
      <dgm:prSet presAssocID="{7ACE6105-3DF5-4ACD-A469-433341A74F20}" presName="rootComposite1" presStyleCnt="0"/>
      <dgm:spPr/>
    </dgm:pt>
    <dgm:pt modelId="{D8462744-7617-4592-ADE7-B0DE2580E72B}" type="pres">
      <dgm:prSet presAssocID="{7ACE6105-3DF5-4ACD-A469-433341A74F20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98A82A27-7AC2-4981-BECF-19B476E318A8}" type="pres">
      <dgm:prSet presAssocID="{7ACE6105-3DF5-4ACD-A469-433341A74F20}" presName="rootConnector1" presStyleLbl="node1" presStyleIdx="0" presStyleCnt="0"/>
      <dgm:spPr/>
      <dgm:t>
        <a:bodyPr/>
        <a:lstStyle/>
        <a:p>
          <a:endParaRPr lang="fr-CA"/>
        </a:p>
      </dgm:t>
    </dgm:pt>
    <dgm:pt modelId="{2BF9F3B9-CC95-438B-BEF0-9EB669E10947}" type="pres">
      <dgm:prSet presAssocID="{7ACE6105-3DF5-4ACD-A469-433341A74F20}" presName="hierChild2" presStyleCnt="0"/>
      <dgm:spPr/>
    </dgm:pt>
    <dgm:pt modelId="{C9982794-9611-4DCF-AC3D-188D7DD1D904}" type="pres">
      <dgm:prSet presAssocID="{8289910C-7540-4AF7-AC85-1B91468051E9}" presName="Name35" presStyleLbl="parChTrans1D2" presStyleIdx="0" presStyleCnt="3"/>
      <dgm:spPr/>
      <dgm:t>
        <a:bodyPr/>
        <a:lstStyle/>
        <a:p>
          <a:endParaRPr lang="en-US"/>
        </a:p>
      </dgm:t>
    </dgm:pt>
    <dgm:pt modelId="{57BA83BB-481F-4726-86A6-DC4F70AB7783}" type="pres">
      <dgm:prSet presAssocID="{13CD974D-F400-46CF-B12D-AB5D7E7644D4}" presName="hierRoot2" presStyleCnt="0">
        <dgm:presLayoutVars>
          <dgm:hierBranch/>
        </dgm:presLayoutVars>
      </dgm:prSet>
      <dgm:spPr/>
    </dgm:pt>
    <dgm:pt modelId="{1C0D2C85-2E19-443A-81C6-6C695E5D7906}" type="pres">
      <dgm:prSet presAssocID="{13CD974D-F400-46CF-B12D-AB5D7E7644D4}" presName="rootComposite" presStyleCnt="0"/>
      <dgm:spPr/>
    </dgm:pt>
    <dgm:pt modelId="{5F662810-59A1-422A-B6D7-BBE4BDDF090F}" type="pres">
      <dgm:prSet presAssocID="{13CD974D-F400-46CF-B12D-AB5D7E7644D4}" presName="rootText" presStyleLbl="node2" presStyleIdx="0" presStyleCnt="3" custLinFactX="-100000" custLinFactNeighborX="-118743" custLinFactNeighborY="3361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0A785FEE-5E37-4E28-92E1-9D9EBE013FC2}" type="pres">
      <dgm:prSet presAssocID="{13CD974D-F400-46CF-B12D-AB5D7E7644D4}" presName="rootConnector" presStyleLbl="node2" presStyleIdx="0" presStyleCnt="3"/>
      <dgm:spPr/>
      <dgm:t>
        <a:bodyPr/>
        <a:lstStyle/>
        <a:p>
          <a:endParaRPr lang="fr-CA"/>
        </a:p>
      </dgm:t>
    </dgm:pt>
    <dgm:pt modelId="{0405B659-E494-4C58-869C-00B0074C4987}" type="pres">
      <dgm:prSet presAssocID="{13CD974D-F400-46CF-B12D-AB5D7E7644D4}" presName="hierChild4" presStyleCnt="0"/>
      <dgm:spPr/>
    </dgm:pt>
    <dgm:pt modelId="{64D3E2C9-0FE5-4414-A58B-C14EFB1202A2}" type="pres">
      <dgm:prSet presAssocID="{13CD974D-F400-46CF-B12D-AB5D7E7644D4}" presName="hierChild5" presStyleCnt="0"/>
      <dgm:spPr/>
    </dgm:pt>
    <dgm:pt modelId="{9933C0AF-0BC8-411A-981F-7C3F8A2BCEF4}" type="pres">
      <dgm:prSet presAssocID="{1FA44CA8-722D-4D38-B202-7B8935434AEB}" presName="Name35" presStyleLbl="parChTrans1D2" presStyleIdx="1" presStyleCnt="3"/>
      <dgm:spPr/>
      <dgm:t>
        <a:bodyPr/>
        <a:lstStyle/>
        <a:p>
          <a:endParaRPr lang="en-US"/>
        </a:p>
      </dgm:t>
    </dgm:pt>
    <dgm:pt modelId="{8E8170CB-A518-4DA3-8D4A-620464E590EC}" type="pres">
      <dgm:prSet presAssocID="{7B6FF5D1-EFE9-4012-9A9C-5AE3ABBF9349}" presName="hierRoot2" presStyleCnt="0">
        <dgm:presLayoutVars>
          <dgm:hierBranch/>
        </dgm:presLayoutVars>
      </dgm:prSet>
      <dgm:spPr/>
    </dgm:pt>
    <dgm:pt modelId="{38998076-2106-4B0B-A18B-0B1AE8DCB6E7}" type="pres">
      <dgm:prSet presAssocID="{7B6FF5D1-EFE9-4012-9A9C-5AE3ABBF9349}" presName="rootComposite" presStyleCnt="0"/>
      <dgm:spPr/>
    </dgm:pt>
    <dgm:pt modelId="{8E270127-2832-479F-815A-9A4CEDC5A4CD}" type="pres">
      <dgm:prSet presAssocID="{7B6FF5D1-EFE9-4012-9A9C-5AE3ABBF9349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A225C6D2-090F-409B-8C95-B82449F62471}" type="pres">
      <dgm:prSet presAssocID="{7B6FF5D1-EFE9-4012-9A9C-5AE3ABBF9349}" presName="rootConnector" presStyleLbl="node2" presStyleIdx="1" presStyleCnt="3"/>
      <dgm:spPr/>
      <dgm:t>
        <a:bodyPr/>
        <a:lstStyle/>
        <a:p>
          <a:endParaRPr lang="fr-CA"/>
        </a:p>
      </dgm:t>
    </dgm:pt>
    <dgm:pt modelId="{12E66008-A7A4-45DB-9302-BA06E3AC40E9}" type="pres">
      <dgm:prSet presAssocID="{7B6FF5D1-EFE9-4012-9A9C-5AE3ABBF9349}" presName="hierChild4" presStyleCnt="0"/>
      <dgm:spPr/>
    </dgm:pt>
    <dgm:pt modelId="{5B8307FB-622B-48EB-9BEF-C7C67C7521B8}" type="pres">
      <dgm:prSet presAssocID="{7B6FF5D1-EFE9-4012-9A9C-5AE3ABBF9349}" presName="hierChild5" presStyleCnt="0"/>
      <dgm:spPr/>
    </dgm:pt>
    <dgm:pt modelId="{55748FD4-D5F5-454B-8A2F-701DBC9CB96F}" type="pres">
      <dgm:prSet presAssocID="{B3266D2D-D598-440C-A414-5F79813E69C8}" presName="Name35" presStyleLbl="parChTrans1D2" presStyleIdx="2" presStyleCnt="3"/>
      <dgm:spPr/>
      <dgm:t>
        <a:bodyPr/>
        <a:lstStyle/>
        <a:p>
          <a:endParaRPr lang="en-US"/>
        </a:p>
      </dgm:t>
    </dgm:pt>
    <dgm:pt modelId="{1B29F2E1-3EF2-43B6-B54E-AA7F000A43CD}" type="pres">
      <dgm:prSet presAssocID="{737EE6CD-64D9-4BDD-8574-3DA1F73B40A5}" presName="hierRoot2" presStyleCnt="0">
        <dgm:presLayoutVars>
          <dgm:hierBranch/>
        </dgm:presLayoutVars>
      </dgm:prSet>
      <dgm:spPr/>
    </dgm:pt>
    <dgm:pt modelId="{681C0344-8AA1-42F5-A3A0-BA4BBD4336D9}" type="pres">
      <dgm:prSet presAssocID="{737EE6CD-64D9-4BDD-8574-3DA1F73B40A5}" presName="rootComposite" presStyleCnt="0"/>
      <dgm:spPr/>
    </dgm:pt>
    <dgm:pt modelId="{EE8A552B-904F-41C7-A16E-A69BC3B27D11}" type="pres">
      <dgm:prSet presAssocID="{737EE6CD-64D9-4BDD-8574-3DA1F73B40A5}" presName="rootText" presStyleLbl="node2" presStyleIdx="2" presStyleCnt="3" custLinFactX="100000" custLinFactNeighborX="104781" custLinFactNeighborY="445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3151E93B-968A-42DC-BD96-A8785E9A09DA}" type="pres">
      <dgm:prSet presAssocID="{737EE6CD-64D9-4BDD-8574-3DA1F73B40A5}" presName="rootConnector" presStyleLbl="node2" presStyleIdx="2" presStyleCnt="3"/>
      <dgm:spPr/>
      <dgm:t>
        <a:bodyPr/>
        <a:lstStyle/>
        <a:p>
          <a:endParaRPr lang="fr-CA"/>
        </a:p>
      </dgm:t>
    </dgm:pt>
    <dgm:pt modelId="{859D2F99-7EE1-47A6-970B-BB53E345F9DB}" type="pres">
      <dgm:prSet presAssocID="{737EE6CD-64D9-4BDD-8574-3DA1F73B40A5}" presName="hierChild4" presStyleCnt="0"/>
      <dgm:spPr/>
    </dgm:pt>
    <dgm:pt modelId="{F7BC66F7-D757-4FFE-B802-E62F7BE0FC8C}" type="pres">
      <dgm:prSet presAssocID="{737EE6CD-64D9-4BDD-8574-3DA1F73B40A5}" presName="hierChild5" presStyleCnt="0"/>
      <dgm:spPr/>
    </dgm:pt>
    <dgm:pt modelId="{5B05F5AF-1B4B-45D7-B0FA-D3D7FD634E4C}" type="pres">
      <dgm:prSet presAssocID="{7ACE6105-3DF5-4ACD-A469-433341A74F20}" presName="hierChild3" presStyleCnt="0"/>
      <dgm:spPr/>
    </dgm:pt>
  </dgm:ptLst>
  <dgm:cxnLst>
    <dgm:cxn modelId="{D36831CF-01ED-41D1-A8F4-64CF8679F5FE}" type="presOf" srcId="{7B6FF5D1-EFE9-4012-9A9C-5AE3ABBF9349}" destId="{A225C6D2-090F-409B-8C95-B82449F62471}" srcOrd="1" destOrd="0" presId="urn:microsoft.com/office/officeart/2005/8/layout/orgChart1"/>
    <dgm:cxn modelId="{51705345-6ADA-40C0-ABD4-73CD7DFD281F}" type="presOf" srcId="{7B6FF5D1-EFE9-4012-9A9C-5AE3ABBF9349}" destId="{8E270127-2832-479F-815A-9A4CEDC5A4CD}" srcOrd="0" destOrd="0" presId="urn:microsoft.com/office/officeart/2005/8/layout/orgChart1"/>
    <dgm:cxn modelId="{3433DF41-6E59-4782-B2DB-FF808601BD36}" type="presOf" srcId="{7ACE6105-3DF5-4ACD-A469-433341A74F20}" destId="{D8462744-7617-4592-ADE7-B0DE2580E72B}" srcOrd="0" destOrd="0" presId="urn:microsoft.com/office/officeart/2005/8/layout/orgChart1"/>
    <dgm:cxn modelId="{A79099F4-C239-4C1C-8B34-528E68926CF4}" type="presOf" srcId="{13CD974D-F400-46CF-B12D-AB5D7E7644D4}" destId="{0A785FEE-5E37-4E28-92E1-9D9EBE013FC2}" srcOrd="1" destOrd="0" presId="urn:microsoft.com/office/officeart/2005/8/layout/orgChart1"/>
    <dgm:cxn modelId="{54AF9854-D28A-4620-82EF-C6FF8CD4CA1D}" srcId="{7ACE6105-3DF5-4ACD-A469-433341A74F20}" destId="{7B6FF5D1-EFE9-4012-9A9C-5AE3ABBF9349}" srcOrd="1" destOrd="0" parTransId="{1FA44CA8-722D-4D38-B202-7B8935434AEB}" sibTransId="{83BE9928-2F68-4DFE-B7E4-04E058BCCDFB}"/>
    <dgm:cxn modelId="{29C4832B-DBA1-4AB2-88D5-15F1243A42EC}" type="presOf" srcId="{B3266D2D-D598-440C-A414-5F79813E69C8}" destId="{55748FD4-D5F5-454B-8A2F-701DBC9CB96F}" srcOrd="0" destOrd="0" presId="urn:microsoft.com/office/officeart/2005/8/layout/orgChart1"/>
    <dgm:cxn modelId="{8C135EE1-8CBE-499B-B1EE-0F4461F85B4F}" type="presOf" srcId="{8289910C-7540-4AF7-AC85-1B91468051E9}" destId="{C9982794-9611-4DCF-AC3D-188D7DD1D904}" srcOrd="0" destOrd="0" presId="urn:microsoft.com/office/officeart/2005/8/layout/orgChart1"/>
    <dgm:cxn modelId="{88D0E150-5D1D-4D24-8B40-F8446AF02FDD}" srcId="{7ACE6105-3DF5-4ACD-A469-433341A74F20}" destId="{737EE6CD-64D9-4BDD-8574-3DA1F73B40A5}" srcOrd="2" destOrd="0" parTransId="{B3266D2D-D598-440C-A414-5F79813E69C8}" sibTransId="{6E35FFEC-6F8A-423D-BE44-AAE8FFB47D68}"/>
    <dgm:cxn modelId="{B594CF29-25BE-4563-B273-EEF05ACFD287}" type="presOf" srcId="{737EE6CD-64D9-4BDD-8574-3DA1F73B40A5}" destId="{EE8A552B-904F-41C7-A16E-A69BC3B27D11}" srcOrd="0" destOrd="0" presId="urn:microsoft.com/office/officeart/2005/8/layout/orgChart1"/>
    <dgm:cxn modelId="{17EAFB4E-4412-4B96-84F6-9733B4A83D5C}" srcId="{C1770E98-291A-4770-9959-BBC78B975EED}" destId="{7ACE6105-3DF5-4ACD-A469-433341A74F20}" srcOrd="0" destOrd="0" parTransId="{8F7E38D8-3D8F-41A3-8B4B-70BA09C76B2E}" sibTransId="{0E2F8B49-7164-4245-A3C1-F6B8E8A007AD}"/>
    <dgm:cxn modelId="{AD76A03D-8DA1-4423-A7ED-9DC230BFB02E}" srcId="{7ACE6105-3DF5-4ACD-A469-433341A74F20}" destId="{13CD974D-F400-46CF-B12D-AB5D7E7644D4}" srcOrd="0" destOrd="0" parTransId="{8289910C-7540-4AF7-AC85-1B91468051E9}" sibTransId="{99201594-0EB9-4747-8849-D4E905D30D14}"/>
    <dgm:cxn modelId="{2DBA3E4F-8F74-4BA8-BF84-4FA4B7B1D5D1}" type="presOf" srcId="{C1770E98-291A-4770-9959-BBC78B975EED}" destId="{0A84BE62-B307-4EB6-A6F3-572951920E35}" srcOrd="0" destOrd="0" presId="urn:microsoft.com/office/officeart/2005/8/layout/orgChart1"/>
    <dgm:cxn modelId="{1240F311-C22A-44B7-B7E3-C28F1836D379}" type="presOf" srcId="{1FA44CA8-722D-4D38-B202-7B8935434AEB}" destId="{9933C0AF-0BC8-411A-981F-7C3F8A2BCEF4}" srcOrd="0" destOrd="0" presId="urn:microsoft.com/office/officeart/2005/8/layout/orgChart1"/>
    <dgm:cxn modelId="{891DA3C4-E6A1-43CA-BF65-5269BBD8FCD4}" type="presOf" srcId="{737EE6CD-64D9-4BDD-8574-3DA1F73B40A5}" destId="{3151E93B-968A-42DC-BD96-A8785E9A09DA}" srcOrd="1" destOrd="0" presId="urn:microsoft.com/office/officeart/2005/8/layout/orgChart1"/>
    <dgm:cxn modelId="{F01FC397-DE23-48A7-A0CB-DC3404051580}" type="presOf" srcId="{7ACE6105-3DF5-4ACD-A469-433341A74F20}" destId="{98A82A27-7AC2-4981-BECF-19B476E318A8}" srcOrd="1" destOrd="0" presId="urn:microsoft.com/office/officeart/2005/8/layout/orgChart1"/>
    <dgm:cxn modelId="{A3121C92-DBE5-48FD-8993-72B4CF711449}" type="presOf" srcId="{13CD974D-F400-46CF-B12D-AB5D7E7644D4}" destId="{5F662810-59A1-422A-B6D7-BBE4BDDF090F}" srcOrd="0" destOrd="0" presId="urn:microsoft.com/office/officeart/2005/8/layout/orgChart1"/>
    <dgm:cxn modelId="{4496D5FA-30B4-4A2D-B0AC-549428B23DCF}" type="presParOf" srcId="{0A84BE62-B307-4EB6-A6F3-572951920E35}" destId="{8108FC72-7C37-4C63-BCC1-699F5393847C}" srcOrd="0" destOrd="0" presId="urn:microsoft.com/office/officeart/2005/8/layout/orgChart1"/>
    <dgm:cxn modelId="{47E23440-2FDD-49FE-85C8-E036CFC78A1A}" type="presParOf" srcId="{8108FC72-7C37-4C63-BCC1-699F5393847C}" destId="{9985ADDA-84F8-4919-A5AF-8CBB1838BE96}" srcOrd="0" destOrd="0" presId="urn:microsoft.com/office/officeart/2005/8/layout/orgChart1"/>
    <dgm:cxn modelId="{AD368FCA-01AC-418B-AF19-64369F2F7374}" type="presParOf" srcId="{9985ADDA-84F8-4919-A5AF-8CBB1838BE96}" destId="{D8462744-7617-4592-ADE7-B0DE2580E72B}" srcOrd="0" destOrd="0" presId="urn:microsoft.com/office/officeart/2005/8/layout/orgChart1"/>
    <dgm:cxn modelId="{7787A86C-0760-4BFF-8228-32D88666C3F4}" type="presParOf" srcId="{9985ADDA-84F8-4919-A5AF-8CBB1838BE96}" destId="{98A82A27-7AC2-4981-BECF-19B476E318A8}" srcOrd="1" destOrd="0" presId="urn:microsoft.com/office/officeart/2005/8/layout/orgChart1"/>
    <dgm:cxn modelId="{9C6B8473-58B2-4648-9303-BAFF22A58756}" type="presParOf" srcId="{8108FC72-7C37-4C63-BCC1-699F5393847C}" destId="{2BF9F3B9-CC95-438B-BEF0-9EB669E10947}" srcOrd="1" destOrd="0" presId="urn:microsoft.com/office/officeart/2005/8/layout/orgChart1"/>
    <dgm:cxn modelId="{43DB7147-5A34-4FFB-BEAF-4F90C41C99C1}" type="presParOf" srcId="{2BF9F3B9-CC95-438B-BEF0-9EB669E10947}" destId="{C9982794-9611-4DCF-AC3D-188D7DD1D904}" srcOrd="0" destOrd="0" presId="urn:microsoft.com/office/officeart/2005/8/layout/orgChart1"/>
    <dgm:cxn modelId="{C7DB9F50-18BB-4714-AFB8-77E1835957C3}" type="presParOf" srcId="{2BF9F3B9-CC95-438B-BEF0-9EB669E10947}" destId="{57BA83BB-481F-4726-86A6-DC4F70AB7783}" srcOrd="1" destOrd="0" presId="urn:microsoft.com/office/officeart/2005/8/layout/orgChart1"/>
    <dgm:cxn modelId="{0A1C9974-89FD-4BA1-B129-A127370F8123}" type="presParOf" srcId="{57BA83BB-481F-4726-86A6-DC4F70AB7783}" destId="{1C0D2C85-2E19-443A-81C6-6C695E5D7906}" srcOrd="0" destOrd="0" presId="urn:microsoft.com/office/officeart/2005/8/layout/orgChart1"/>
    <dgm:cxn modelId="{BCEA2996-3B46-4C15-9869-E5D34E3E9F8B}" type="presParOf" srcId="{1C0D2C85-2E19-443A-81C6-6C695E5D7906}" destId="{5F662810-59A1-422A-B6D7-BBE4BDDF090F}" srcOrd="0" destOrd="0" presId="urn:microsoft.com/office/officeart/2005/8/layout/orgChart1"/>
    <dgm:cxn modelId="{B5C693AC-D274-42C9-ACDE-BFD768BC92A3}" type="presParOf" srcId="{1C0D2C85-2E19-443A-81C6-6C695E5D7906}" destId="{0A785FEE-5E37-4E28-92E1-9D9EBE013FC2}" srcOrd="1" destOrd="0" presId="urn:microsoft.com/office/officeart/2005/8/layout/orgChart1"/>
    <dgm:cxn modelId="{91B336C5-C423-4E6C-BC10-7A429061CAF5}" type="presParOf" srcId="{57BA83BB-481F-4726-86A6-DC4F70AB7783}" destId="{0405B659-E494-4C58-869C-00B0074C4987}" srcOrd="1" destOrd="0" presId="urn:microsoft.com/office/officeart/2005/8/layout/orgChart1"/>
    <dgm:cxn modelId="{01B360A0-18AE-4FB6-BFED-FEE67810F860}" type="presParOf" srcId="{57BA83BB-481F-4726-86A6-DC4F70AB7783}" destId="{64D3E2C9-0FE5-4414-A58B-C14EFB1202A2}" srcOrd="2" destOrd="0" presId="urn:microsoft.com/office/officeart/2005/8/layout/orgChart1"/>
    <dgm:cxn modelId="{1AE4A8A3-3CAE-487D-9442-51C8AD442403}" type="presParOf" srcId="{2BF9F3B9-CC95-438B-BEF0-9EB669E10947}" destId="{9933C0AF-0BC8-411A-981F-7C3F8A2BCEF4}" srcOrd="2" destOrd="0" presId="urn:microsoft.com/office/officeart/2005/8/layout/orgChart1"/>
    <dgm:cxn modelId="{285FABC9-79E0-4A92-9BF1-8D8B0EEA78CA}" type="presParOf" srcId="{2BF9F3B9-CC95-438B-BEF0-9EB669E10947}" destId="{8E8170CB-A518-4DA3-8D4A-620464E590EC}" srcOrd="3" destOrd="0" presId="urn:microsoft.com/office/officeart/2005/8/layout/orgChart1"/>
    <dgm:cxn modelId="{83872E20-8FE0-4C9C-82A4-84CF458B328F}" type="presParOf" srcId="{8E8170CB-A518-4DA3-8D4A-620464E590EC}" destId="{38998076-2106-4B0B-A18B-0B1AE8DCB6E7}" srcOrd="0" destOrd="0" presId="urn:microsoft.com/office/officeart/2005/8/layout/orgChart1"/>
    <dgm:cxn modelId="{3837B48D-374D-496E-85EC-EB02FAA2756D}" type="presParOf" srcId="{38998076-2106-4B0B-A18B-0B1AE8DCB6E7}" destId="{8E270127-2832-479F-815A-9A4CEDC5A4CD}" srcOrd="0" destOrd="0" presId="urn:microsoft.com/office/officeart/2005/8/layout/orgChart1"/>
    <dgm:cxn modelId="{D9BC8CD0-A414-4AFC-9F1A-255D0A3CF473}" type="presParOf" srcId="{38998076-2106-4B0B-A18B-0B1AE8DCB6E7}" destId="{A225C6D2-090F-409B-8C95-B82449F62471}" srcOrd="1" destOrd="0" presId="urn:microsoft.com/office/officeart/2005/8/layout/orgChart1"/>
    <dgm:cxn modelId="{DDEB3564-6EC1-4A13-8F7D-081341EA462A}" type="presParOf" srcId="{8E8170CB-A518-4DA3-8D4A-620464E590EC}" destId="{12E66008-A7A4-45DB-9302-BA06E3AC40E9}" srcOrd="1" destOrd="0" presId="urn:microsoft.com/office/officeart/2005/8/layout/orgChart1"/>
    <dgm:cxn modelId="{46C0BE32-3453-47F4-9681-750AB5B09B36}" type="presParOf" srcId="{8E8170CB-A518-4DA3-8D4A-620464E590EC}" destId="{5B8307FB-622B-48EB-9BEF-C7C67C7521B8}" srcOrd="2" destOrd="0" presId="urn:microsoft.com/office/officeart/2005/8/layout/orgChart1"/>
    <dgm:cxn modelId="{ADA74F4B-49F2-4797-9EC5-15D2A4845EC1}" type="presParOf" srcId="{2BF9F3B9-CC95-438B-BEF0-9EB669E10947}" destId="{55748FD4-D5F5-454B-8A2F-701DBC9CB96F}" srcOrd="4" destOrd="0" presId="urn:microsoft.com/office/officeart/2005/8/layout/orgChart1"/>
    <dgm:cxn modelId="{34E60632-DE4D-4E10-980D-D3D9112F0201}" type="presParOf" srcId="{2BF9F3B9-CC95-438B-BEF0-9EB669E10947}" destId="{1B29F2E1-3EF2-43B6-B54E-AA7F000A43CD}" srcOrd="5" destOrd="0" presId="urn:microsoft.com/office/officeart/2005/8/layout/orgChart1"/>
    <dgm:cxn modelId="{C928AD92-5AF0-4175-B2E2-7D9257194DB4}" type="presParOf" srcId="{1B29F2E1-3EF2-43B6-B54E-AA7F000A43CD}" destId="{681C0344-8AA1-42F5-A3A0-BA4BBD4336D9}" srcOrd="0" destOrd="0" presId="urn:microsoft.com/office/officeart/2005/8/layout/orgChart1"/>
    <dgm:cxn modelId="{DA7B797C-0409-425F-AB6A-E517381CE10A}" type="presParOf" srcId="{681C0344-8AA1-42F5-A3A0-BA4BBD4336D9}" destId="{EE8A552B-904F-41C7-A16E-A69BC3B27D11}" srcOrd="0" destOrd="0" presId="urn:microsoft.com/office/officeart/2005/8/layout/orgChart1"/>
    <dgm:cxn modelId="{67729C5C-C28F-43E8-BD62-3AAC1D244BC1}" type="presParOf" srcId="{681C0344-8AA1-42F5-A3A0-BA4BBD4336D9}" destId="{3151E93B-968A-42DC-BD96-A8785E9A09DA}" srcOrd="1" destOrd="0" presId="urn:microsoft.com/office/officeart/2005/8/layout/orgChart1"/>
    <dgm:cxn modelId="{6720E9E6-E06C-435E-9C66-600B9ADF28BB}" type="presParOf" srcId="{1B29F2E1-3EF2-43B6-B54E-AA7F000A43CD}" destId="{859D2F99-7EE1-47A6-970B-BB53E345F9DB}" srcOrd="1" destOrd="0" presId="urn:microsoft.com/office/officeart/2005/8/layout/orgChart1"/>
    <dgm:cxn modelId="{64998EF0-70DA-482D-9DD1-ADD6BF2C046F}" type="presParOf" srcId="{1B29F2E1-3EF2-43B6-B54E-AA7F000A43CD}" destId="{F7BC66F7-D757-4FFE-B802-E62F7BE0FC8C}" srcOrd="2" destOrd="0" presId="urn:microsoft.com/office/officeart/2005/8/layout/orgChart1"/>
    <dgm:cxn modelId="{21D4E27A-EB61-4E88-8530-747A24B4A6B1}" type="presParOf" srcId="{8108FC72-7C37-4C63-BCC1-699F5393847C}" destId="{5B05F5AF-1B4B-45D7-B0FA-D3D7FD634E4C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042069A4-95E9-44DC-BE66-8BF1AE7AE9D4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/>
      <dgm:spPr/>
    </dgm:pt>
    <dgm:pt modelId="{63C007D4-7FDC-4A3C-A510-205E20248F45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Du verbe principal (2e mot)</a:t>
          </a:r>
        </a:p>
      </dgm:t>
    </dgm:pt>
    <dgm:pt modelId="{9EDD0ABE-5AFF-4741-BEAD-A50E27EFC4FA}" type="parTrans" cxnId="{DCDA5569-6631-4FF3-A5B8-FCD9110D5B47}">
      <dgm:prSet/>
      <dgm:spPr/>
    </dgm:pt>
    <dgm:pt modelId="{CCDCB44B-10C4-40E9-9325-3ABDD8E95549}" type="sibTrans" cxnId="{DCDA5569-6631-4FF3-A5B8-FCD9110D5B47}">
      <dgm:prSet/>
      <dgm:spPr/>
    </dgm:pt>
    <dgm:pt modelId="{0047C5A3-20FB-4EE3-8A5A-E6E08E5FF91B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1er groupe (ER)</a:t>
          </a:r>
        </a:p>
      </dgm:t>
    </dgm:pt>
    <dgm:pt modelId="{8B85422E-D8CF-4196-B9BA-7A63260D27FC}" type="parTrans" cxnId="{B8A3BE6A-C3EE-4B7C-836E-05C7AC902CE3}">
      <dgm:prSet/>
      <dgm:spPr/>
    </dgm:pt>
    <dgm:pt modelId="{0AE7F142-826B-4050-9BEB-142F94C9F5C0}" type="sibTrans" cxnId="{B8A3BE6A-C3EE-4B7C-836E-05C7AC902CE3}">
      <dgm:prSet/>
      <dgm:spPr/>
    </dgm:pt>
    <dgm:pt modelId="{347D50F0-F760-4580-93EE-D240C762889D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gm:t>
    </dgm:pt>
    <dgm:pt modelId="{3FB18C63-6ED5-413A-94A6-15FFE2229840}" type="parTrans" cxnId="{A05DC6CD-7776-44F7-B50E-E2B1B217367F}">
      <dgm:prSet/>
      <dgm:spPr/>
    </dgm:pt>
    <dgm:pt modelId="{A60D789C-E454-4CD6-BAB0-04E67980604B}" type="sibTrans" cxnId="{A05DC6CD-7776-44F7-B50E-E2B1B217367F}">
      <dgm:prSet/>
      <dgm:spPr/>
    </dgm:pt>
    <dgm:pt modelId="{19CF5A38-1B28-4D41-B317-0FF7EE0DE081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gm:t>
    </dgm:pt>
    <dgm:pt modelId="{DECA9734-3F44-4F6D-86B2-BA8B8873ABF9}" type="parTrans" cxnId="{6C6747D4-10AA-4EB4-8988-1D7A0949524E}">
      <dgm:prSet/>
      <dgm:spPr/>
    </dgm:pt>
    <dgm:pt modelId="{639AA070-6B24-438A-9DE0-6C9472281F29}" type="sibTrans" cxnId="{6C6747D4-10AA-4EB4-8988-1D7A0949524E}">
      <dgm:prSet/>
      <dgm:spPr/>
    </dgm:pt>
    <dgm:pt modelId="{739876F3-FEC9-455D-A920-B39121E74107}" type="pres">
      <dgm:prSet presAssocID="{042069A4-95E9-44DC-BE66-8BF1AE7AE9D4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F8C01B85-0FD7-407B-8019-F3FDD6741B3A}" type="pres">
      <dgm:prSet presAssocID="{63C007D4-7FDC-4A3C-A510-205E20248F45}" presName="hierRoot1" presStyleCnt="0">
        <dgm:presLayoutVars>
          <dgm:hierBranch/>
        </dgm:presLayoutVars>
      </dgm:prSet>
      <dgm:spPr/>
    </dgm:pt>
    <dgm:pt modelId="{92AF2F18-828B-4625-9A90-6EABF1D62BB0}" type="pres">
      <dgm:prSet presAssocID="{63C007D4-7FDC-4A3C-A510-205E20248F45}" presName="rootComposite1" presStyleCnt="0"/>
      <dgm:spPr/>
    </dgm:pt>
    <dgm:pt modelId="{A71FA1D0-1C5C-4B28-BA36-89A0578F0C81}" type="pres">
      <dgm:prSet presAssocID="{63C007D4-7FDC-4A3C-A510-205E20248F45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BBE1101B-3B89-43B0-A688-C9FCC15C8D39}" type="pres">
      <dgm:prSet presAssocID="{63C007D4-7FDC-4A3C-A510-205E20248F45}" presName="rootConnector1" presStyleLbl="node1" presStyleIdx="0" presStyleCnt="0"/>
      <dgm:spPr/>
      <dgm:t>
        <a:bodyPr/>
        <a:lstStyle/>
        <a:p>
          <a:endParaRPr lang="fr-CA"/>
        </a:p>
      </dgm:t>
    </dgm:pt>
    <dgm:pt modelId="{5831AF26-22B7-46AD-AEBF-2EE23366D068}" type="pres">
      <dgm:prSet presAssocID="{63C007D4-7FDC-4A3C-A510-205E20248F45}" presName="hierChild2" presStyleCnt="0"/>
      <dgm:spPr/>
    </dgm:pt>
    <dgm:pt modelId="{2A6E3487-AD35-4A32-9900-F1A617F471D3}" type="pres">
      <dgm:prSet presAssocID="{8B85422E-D8CF-4196-B9BA-7A63260D27FC}" presName="Name35" presStyleLbl="parChTrans1D2" presStyleIdx="0" presStyleCnt="3"/>
      <dgm:spPr/>
    </dgm:pt>
    <dgm:pt modelId="{56EFC93E-0CDA-4725-8D05-CBD7D25CF0BE}" type="pres">
      <dgm:prSet presAssocID="{0047C5A3-20FB-4EE3-8A5A-E6E08E5FF91B}" presName="hierRoot2" presStyleCnt="0">
        <dgm:presLayoutVars>
          <dgm:hierBranch/>
        </dgm:presLayoutVars>
      </dgm:prSet>
      <dgm:spPr/>
    </dgm:pt>
    <dgm:pt modelId="{B736762B-EFBE-4313-A4D2-8F2A3BEC51EC}" type="pres">
      <dgm:prSet presAssocID="{0047C5A3-20FB-4EE3-8A5A-E6E08E5FF91B}" presName="rootComposite" presStyleCnt="0"/>
      <dgm:spPr/>
    </dgm:pt>
    <dgm:pt modelId="{5F3CC158-48F2-4CA0-9A0A-CF8EF43530C1}" type="pres">
      <dgm:prSet presAssocID="{0047C5A3-20FB-4EE3-8A5A-E6E08E5FF91B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15FFDB77-BFE7-4DD6-AC63-3332D2180471}" type="pres">
      <dgm:prSet presAssocID="{0047C5A3-20FB-4EE3-8A5A-E6E08E5FF91B}" presName="rootConnector" presStyleLbl="node2" presStyleIdx="0" presStyleCnt="3"/>
      <dgm:spPr/>
      <dgm:t>
        <a:bodyPr/>
        <a:lstStyle/>
        <a:p>
          <a:endParaRPr lang="fr-CA"/>
        </a:p>
      </dgm:t>
    </dgm:pt>
    <dgm:pt modelId="{F5BCD781-65F3-4FF3-BABD-D44B810B92B6}" type="pres">
      <dgm:prSet presAssocID="{0047C5A3-20FB-4EE3-8A5A-E6E08E5FF91B}" presName="hierChild4" presStyleCnt="0"/>
      <dgm:spPr/>
    </dgm:pt>
    <dgm:pt modelId="{FC991456-5270-4B31-8ABE-58E61BCB7F6F}" type="pres">
      <dgm:prSet presAssocID="{0047C5A3-20FB-4EE3-8A5A-E6E08E5FF91B}" presName="hierChild5" presStyleCnt="0"/>
      <dgm:spPr/>
    </dgm:pt>
    <dgm:pt modelId="{3D4931D4-934A-43A6-BD28-E16F2178098D}" type="pres">
      <dgm:prSet presAssocID="{3FB18C63-6ED5-413A-94A6-15FFE2229840}" presName="Name35" presStyleLbl="parChTrans1D2" presStyleIdx="1" presStyleCnt="3"/>
      <dgm:spPr/>
    </dgm:pt>
    <dgm:pt modelId="{5861A145-97C4-4F72-AAF4-F802DF29AF33}" type="pres">
      <dgm:prSet presAssocID="{347D50F0-F760-4580-93EE-D240C762889D}" presName="hierRoot2" presStyleCnt="0">
        <dgm:presLayoutVars>
          <dgm:hierBranch/>
        </dgm:presLayoutVars>
      </dgm:prSet>
      <dgm:spPr/>
    </dgm:pt>
    <dgm:pt modelId="{1B588D32-92A7-4D09-B62F-49A35FE8F8EC}" type="pres">
      <dgm:prSet presAssocID="{347D50F0-F760-4580-93EE-D240C762889D}" presName="rootComposite" presStyleCnt="0"/>
      <dgm:spPr/>
    </dgm:pt>
    <dgm:pt modelId="{551F6C02-FB27-48F3-8C6D-AA8B8D01FEF3}" type="pres">
      <dgm:prSet presAssocID="{347D50F0-F760-4580-93EE-D240C762889D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D04CECFA-3E86-4D21-8100-7303E0C097C0}" type="pres">
      <dgm:prSet presAssocID="{347D50F0-F760-4580-93EE-D240C762889D}" presName="rootConnector" presStyleLbl="node2" presStyleIdx="1" presStyleCnt="3"/>
      <dgm:spPr/>
      <dgm:t>
        <a:bodyPr/>
        <a:lstStyle/>
        <a:p>
          <a:endParaRPr lang="fr-CA"/>
        </a:p>
      </dgm:t>
    </dgm:pt>
    <dgm:pt modelId="{BDB89D2C-DB4E-4209-BF68-6CBF8A265ED8}" type="pres">
      <dgm:prSet presAssocID="{347D50F0-F760-4580-93EE-D240C762889D}" presName="hierChild4" presStyleCnt="0"/>
      <dgm:spPr/>
    </dgm:pt>
    <dgm:pt modelId="{EEAFCBCC-72D5-4E59-8894-5C71904B41FE}" type="pres">
      <dgm:prSet presAssocID="{347D50F0-F760-4580-93EE-D240C762889D}" presName="hierChild5" presStyleCnt="0"/>
      <dgm:spPr/>
    </dgm:pt>
    <dgm:pt modelId="{3BB9BE8C-1059-4206-849E-8E6FFA0C0DB4}" type="pres">
      <dgm:prSet presAssocID="{DECA9734-3F44-4F6D-86B2-BA8B8873ABF9}" presName="Name35" presStyleLbl="parChTrans1D2" presStyleIdx="2" presStyleCnt="3"/>
      <dgm:spPr/>
    </dgm:pt>
    <dgm:pt modelId="{7230C93F-0222-4A03-84A9-AF7CA1E4A174}" type="pres">
      <dgm:prSet presAssocID="{19CF5A38-1B28-4D41-B317-0FF7EE0DE081}" presName="hierRoot2" presStyleCnt="0">
        <dgm:presLayoutVars>
          <dgm:hierBranch/>
        </dgm:presLayoutVars>
      </dgm:prSet>
      <dgm:spPr/>
    </dgm:pt>
    <dgm:pt modelId="{A3C8AD72-3264-41AC-B381-65F54EE88A67}" type="pres">
      <dgm:prSet presAssocID="{19CF5A38-1B28-4D41-B317-0FF7EE0DE081}" presName="rootComposite" presStyleCnt="0"/>
      <dgm:spPr/>
    </dgm:pt>
    <dgm:pt modelId="{11A1C68C-374C-49D9-8848-DCA27D6CFF88}" type="pres">
      <dgm:prSet presAssocID="{19CF5A38-1B28-4D41-B317-0FF7EE0DE081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fr-CA"/>
        </a:p>
      </dgm:t>
    </dgm:pt>
    <dgm:pt modelId="{0522F4FF-611C-457C-89C2-1B0A368389AE}" type="pres">
      <dgm:prSet presAssocID="{19CF5A38-1B28-4D41-B317-0FF7EE0DE081}" presName="rootConnector" presStyleLbl="node2" presStyleIdx="2" presStyleCnt="3"/>
      <dgm:spPr/>
      <dgm:t>
        <a:bodyPr/>
        <a:lstStyle/>
        <a:p>
          <a:endParaRPr lang="fr-CA"/>
        </a:p>
      </dgm:t>
    </dgm:pt>
    <dgm:pt modelId="{45F4D878-52C7-4F03-8FA9-61C0807FE150}" type="pres">
      <dgm:prSet presAssocID="{19CF5A38-1B28-4D41-B317-0FF7EE0DE081}" presName="hierChild4" presStyleCnt="0"/>
      <dgm:spPr/>
    </dgm:pt>
    <dgm:pt modelId="{40789EE0-F498-4A9D-9491-BD1DD7AC629F}" type="pres">
      <dgm:prSet presAssocID="{19CF5A38-1B28-4D41-B317-0FF7EE0DE081}" presName="hierChild5" presStyleCnt="0"/>
      <dgm:spPr/>
    </dgm:pt>
    <dgm:pt modelId="{FE59CB1C-AAAB-4794-BA29-87C3161CD31A}" type="pres">
      <dgm:prSet presAssocID="{63C007D4-7FDC-4A3C-A510-205E20248F45}" presName="hierChild3" presStyleCnt="0"/>
      <dgm:spPr/>
    </dgm:pt>
  </dgm:ptLst>
  <dgm:cxnLst>
    <dgm:cxn modelId="{7F688797-412E-4744-A7CF-CE91358A40D3}" type="presOf" srcId="{63C007D4-7FDC-4A3C-A510-205E20248F45}" destId="{BBE1101B-3B89-43B0-A688-C9FCC15C8D39}" srcOrd="1" destOrd="0" presId="urn:microsoft.com/office/officeart/2005/8/layout/orgChart1"/>
    <dgm:cxn modelId="{CC0DB81E-AC61-46DD-BED8-AEAEEA18E00E}" type="presOf" srcId="{0047C5A3-20FB-4EE3-8A5A-E6E08E5FF91B}" destId="{5F3CC158-48F2-4CA0-9A0A-CF8EF43530C1}" srcOrd="0" destOrd="0" presId="urn:microsoft.com/office/officeart/2005/8/layout/orgChart1"/>
    <dgm:cxn modelId="{6A014C1C-489B-4DED-918F-26A6B6C9F623}" type="presOf" srcId="{3FB18C63-6ED5-413A-94A6-15FFE2229840}" destId="{3D4931D4-934A-43A6-BD28-E16F2178098D}" srcOrd="0" destOrd="0" presId="urn:microsoft.com/office/officeart/2005/8/layout/orgChart1"/>
    <dgm:cxn modelId="{C12DC8F2-CB0F-48C5-BF51-7DAC165A9516}" type="presOf" srcId="{042069A4-95E9-44DC-BE66-8BF1AE7AE9D4}" destId="{739876F3-FEC9-455D-A920-B39121E74107}" srcOrd="0" destOrd="0" presId="urn:microsoft.com/office/officeart/2005/8/layout/orgChart1"/>
    <dgm:cxn modelId="{A05DC6CD-7776-44F7-B50E-E2B1B217367F}" srcId="{63C007D4-7FDC-4A3C-A510-205E20248F45}" destId="{347D50F0-F760-4580-93EE-D240C762889D}" srcOrd="1" destOrd="0" parTransId="{3FB18C63-6ED5-413A-94A6-15FFE2229840}" sibTransId="{A60D789C-E454-4CD6-BAB0-04E67980604B}"/>
    <dgm:cxn modelId="{5296FFC3-518A-4062-B1EC-2553CF0FA92B}" type="presOf" srcId="{DECA9734-3F44-4F6D-86B2-BA8B8873ABF9}" destId="{3BB9BE8C-1059-4206-849E-8E6FFA0C0DB4}" srcOrd="0" destOrd="0" presId="urn:microsoft.com/office/officeart/2005/8/layout/orgChart1"/>
    <dgm:cxn modelId="{6C6747D4-10AA-4EB4-8988-1D7A0949524E}" srcId="{63C007D4-7FDC-4A3C-A510-205E20248F45}" destId="{19CF5A38-1B28-4D41-B317-0FF7EE0DE081}" srcOrd="2" destOrd="0" parTransId="{DECA9734-3F44-4F6D-86B2-BA8B8873ABF9}" sibTransId="{639AA070-6B24-438A-9DE0-6C9472281F29}"/>
    <dgm:cxn modelId="{B8A3BE6A-C3EE-4B7C-836E-05C7AC902CE3}" srcId="{63C007D4-7FDC-4A3C-A510-205E20248F45}" destId="{0047C5A3-20FB-4EE3-8A5A-E6E08E5FF91B}" srcOrd="0" destOrd="0" parTransId="{8B85422E-D8CF-4196-B9BA-7A63260D27FC}" sibTransId="{0AE7F142-826B-4050-9BEB-142F94C9F5C0}"/>
    <dgm:cxn modelId="{5EBF04F8-2813-49AE-984E-98AF3F7F2D60}" type="presOf" srcId="{19CF5A38-1B28-4D41-B317-0FF7EE0DE081}" destId="{11A1C68C-374C-49D9-8848-DCA27D6CFF88}" srcOrd="0" destOrd="0" presId="urn:microsoft.com/office/officeart/2005/8/layout/orgChart1"/>
    <dgm:cxn modelId="{045FF243-D9B1-4464-A719-F9710360DBCE}" type="presOf" srcId="{347D50F0-F760-4580-93EE-D240C762889D}" destId="{D04CECFA-3E86-4D21-8100-7303E0C097C0}" srcOrd="1" destOrd="0" presId="urn:microsoft.com/office/officeart/2005/8/layout/orgChart1"/>
    <dgm:cxn modelId="{F9E4A1E6-0B98-47F0-9361-C6263765974B}" type="presOf" srcId="{347D50F0-F760-4580-93EE-D240C762889D}" destId="{551F6C02-FB27-48F3-8C6D-AA8B8D01FEF3}" srcOrd="0" destOrd="0" presId="urn:microsoft.com/office/officeart/2005/8/layout/orgChart1"/>
    <dgm:cxn modelId="{CA73EA13-E001-4988-8E66-43AC6F2DD760}" type="presOf" srcId="{63C007D4-7FDC-4A3C-A510-205E20248F45}" destId="{A71FA1D0-1C5C-4B28-BA36-89A0578F0C81}" srcOrd="0" destOrd="0" presId="urn:microsoft.com/office/officeart/2005/8/layout/orgChart1"/>
    <dgm:cxn modelId="{DCDA5569-6631-4FF3-A5B8-FCD9110D5B47}" srcId="{042069A4-95E9-44DC-BE66-8BF1AE7AE9D4}" destId="{63C007D4-7FDC-4A3C-A510-205E20248F45}" srcOrd="0" destOrd="0" parTransId="{9EDD0ABE-5AFF-4741-BEAD-A50E27EFC4FA}" sibTransId="{CCDCB44B-10C4-40E9-9325-3ABDD8E95549}"/>
    <dgm:cxn modelId="{B7896711-AC95-4CA9-AC3B-6C637F974D22}" type="presOf" srcId="{19CF5A38-1B28-4D41-B317-0FF7EE0DE081}" destId="{0522F4FF-611C-457C-89C2-1B0A368389AE}" srcOrd="1" destOrd="0" presId="urn:microsoft.com/office/officeart/2005/8/layout/orgChart1"/>
    <dgm:cxn modelId="{691B5FF6-9976-453E-A517-DE388E0ED530}" type="presOf" srcId="{8B85422E-D8CF-4196-B9BA-7A63260D27FC}" destId="{2A6E3487-AD35-4A32-9900-F1A617F471D3}" srcOrd="0" destOrd="0" presId="urn:microsoft.com/office/officeart/2005/8/layout/orgChart1"/>
    <dgm:cxn modelId="{C4933834-A813-41A9-95CC-55B172E35EED}" type="presOf" srcId="{0047C5A3-20FB-4EE3-8A5A-E6E08E5FF91B}" destId="{15FFDB77-BFE7-4DD6-AC63-3332D2180471}" srcOrd="1" destOrd="0" presId="urn:microsoft.com/office/officeart/2005/8/layout/orgChart1"/>
    <dgm:cxn modelId="{F4CA7053-0038-4294-874B-7CF200267D1F}" type="presParOf" srcId="{739876F3-FEC9-455D-A920-B39121E74107}" destId="{F8C01B85-0FD7-407B-8019-F3FDD6741B3A}" srcOrd="0" destOrd="0" presId="urn:microsoft.com/office/officeart/2005/8/layout/orgChart1"/>
    <dgm:cxn modelId="{174B05D3-D85A-446A-9452-944DDA98E893}" type="presParOf" srcId="{F8C01B85-0FD7-407B-8019-F3FDD6741B3A}" destId="{92AF2F18-828B-4625-9A90-6EABF1D62BB0}" srcOrd="0" destOrd="0" presId="urn:microsoft.com/office/officeart/2005/8/layout/orgChart1"/>
    <dgm:cxn modelId="{CE6FEDC7-20E5-42EA-97E8-C395B4990D0C}" type="presParOf" srcId="{92AF2F18-828B-4625-9A90-6EABF1D62BB0}" destId="{A71FA1D0-1C5C-4B28-BA36-89A0578F0C81}" srcOrd="0" destOrd="0" presId="urn:microsoft.com/office/officeart/2005/8/layout/orgChart1"/>
    <dgm:cxn modelId="{22A75F04-6014-49E8-AE6E-773ECB927480}" type="presParOf" srcId="{92AF2F18-828B-4625-9A90-6EABF1D62BB0}" destId="{BBE1101B-3B89-43B0-A688-C9FCC15C8D39}" srcOrd="1" destOrd="0" presId="urn:microsoft.com/office/officeart/2005/8/layout/orgChart1"/>
    <dgm:cxn modelId="{00F26727-0AB5-4B91-B968-4A7D9C7C6A28}" type="presParOf" srcId="{F8C01B85-0FD7-407B-8019-F3FDD6741B3A}" destId="{5831AF26-22B7-46AD-AEBF-2EE23366D068}" srcOrd="1" destOrd="0" presId="urn:microsoft.com/office/officeart/2005/8/layout/orgChart1"/>
    <dgm:cxn modelId="{AE732B0A-F2CC-442A-95C2-4749B2FFE968}" type="presParOf" srcId="{5831AF26-22B7-46AD-AEBF-2EE23366D068}" destId="{2A6E3487-AD35-4A32-9900-F1A617F471D3}" srcOrd="0" destOrd="0" presId="urn:microsoft.com/office/officeart/2005/8/layout/orgChart1"/>
    <dgm:cxn modelId="{853B696C-D81F-4B9E-BDA2-AED89B228498}" type="presParOf" srcId="{5831AF26-22B7-46AD-AEBF-2EE23366D068}" destId="{56EFC93E-0CDA-4725-8D05-CBD7D25CF0BE}" srcOrd="1" destOrd="0" presId="urn:microsoft.com/office/officeart/2005/8/layout/orgChart1"/>
    <dgm:cxn modelId="{FA498594-594D-414D-8874-E0314549C340}" type="presParOf" srcId="{56EFC93E-0CDA-4725-8D05-CBD7D25CF0BE}" destId="{B736762B-EFBE-4313-A4D2-8F2A3BEC51EC}" srcOrd="0" destOrd="0" presId="urn:microsoft.com/office/officeart/2005/8/layout/orgChart1"/>
    <dgm:cxn modelId="{74EA1A41-CE24-46A2-9606-711C9656A0D2}" type="presParOf" srcId="{B736762B-EFBE-4313-A4D2-8F2A3BEC51EC}" destId="{5F3CC158-48F2-4CA0-9A0A-CF8EF43530C1}" srcOrd="0" destOrd="0" presId="urn:microsoft.com/office/officeart/2005/8/layout/orgChart1"/>
    <dgm:cxn modelId="{9495C07E-F34B-42BE-970C-01E47C882930}" type="presParOf" srcId="{B736762B-EFBE-4313-A4D2-8F2A3BEC51EC}" destId="{15FFDB77-BFE7-4DD6-AC63-3332D2180471}" srcOrd="1" destOrd="0" presId="urn:microsoft.com/office/officeart/2005/8/layout/orgChart1"/>
    <dgm:cxn modelId="{4B9DD855-F5D1-4C46-BB48-C5E8A88A424B}" type="presParOf" srcId="{56EFC93E-0CDA-4725-8D05-CBD7D25CF0BE}" destId="{F5BCD781-65F3-4FF3-BABD-D44B810B92B6}" srcOrd="1" destOrd="0" presId="urn:microsoft.com/office/officeart/2005/8/layout/orgChart1"/>
    <dgm:cxn modelId="{643A62AF-F5AF-44DF-A5A3-7BE9A22BD1DD}" type="presParOf" srcId="{56EFC93E-0CDA-4725-8D05-CBD7D25CF0BE}" destId="{FC991456-5270-4B31-8ABE-58E61BCB7F6F}" srcOrd="2" destOrd="0" presId="urn:microsoft.com/office/officeart/2005/8/layout/orgChart1"/>
    <dgm:cxn modelId="{AF841CF8-2D9A-4235-B4AC-CF6E3AAA9097}" type="presParOf" srcId="{5831AF26-22B7-46AD-AEBF-2EE23366D068}" destId="{3D4931D4-934A-43A6-BD28-E16F2178098D}" srcOrd="2" destOrd="0" presId="urn:microsoft.com/office/officeart/2005/8/layout/orgChart1"/>
    <dgm:cxn modelId="{4D445B24-B6FD-4A41-9E31-CDDCBC377EDA}" type="presParOf" srcId="{5831AF26-22B7-46AD-AEBF-2EE23366D068}" destId="{5861A145-97C4-4F72-AAF4-F802DF29AF33}" srcOrd="3" destOrd="0" presId="urn:microsoft.com/office/officeart/2005/8/layout/orgChart1"/>
    <dgm:cxn modelId="{7894F980-15DD-485D-A00F-EDFD0BC60F72}" type="presParOf" srcId="{5861A145-97C4-4F72-AAF4-F802DF29AF33}" destId="{1B588D32-92A7-4D09-B62F-49A35FE8F8EC}" srcOrd="0" destOrd="0" presId="urn:microsoft.com/office/officeart/2005/8/layout/orgChart1"/>
    <dgm:cxn modelId="{CE123A78-404F-46A3-841E-B60684EC9B55}" type="presParOf" srcId="{1B588D32-92A7-4D09-B62F-49A35FE8F8EC}" destId="{551F6C02-FB27-48F3-8C6D-AA8B8D01FEF3}" srcOrd="0" destOrd="0" presId="urn:microsoft.com/office/officeart/2005/8/layout/orgChart1"/>
    <dgm:cxn modelId="{7ADAA796-7B5E-4B25-943E-2D42D308CC27}" type="presParOf" srcId="{1B588D32-92A7-4D09-B62F-49A35FE8F8EC}" destId="{D04CECFA-3E86-4D21-8100-7303E0C097C0}" srcOrd="1" destOrd="0" presId="urn:microsoft.com/office/officeart/2005/8/layout/orgChart1"/>
    <dgm:cxn modelId="{B7208E8A-15E5-40DF-BE32-6CFDBE2CCF1D}" type="presParOf" srcId="{5861A145-97C4-4F72-AAF4-F802DF29AF33}" destId="{BDB89D2C-DB4E-4209-BF68-6CBF8A265ED8}" srcOrd="1" destOrd="0" presId="urn:microsoft.com/office/officeart/2005/8/layout/orgChart1"/>
    <dgm:cxn modelId="{159730AF-EB04-46D4-B12A-5893567AF6BC}" type="presParOf" srcId="{5861A145-97C4-4F72-AAF4-F802DF29AF33}" destId="{EEAFCBCC-72D5-4E59-8894-5C71904B41FE}" srcOrd="2" destOrd="0" presId="urn:microsoft.com/office/officeart/2005/8/layout/orgChart1"/>
    <dgm:cxn modelId="{B3CAF21F-2BF2-4E47-A5D0-3AF893C06469}" type="presParOf" srcId="{5831AF26-22B7-46AD-AEBF-2EE23366D068}" destId="{3BB9BE8C-1059-4206-849E-8E6FFA0C0DB4}" srcOrd="4" destOrd="0" presId="urn:microsoft.com/office/officeart/2005/8/layout/orgChart1"/>
    <dgm:cxn modelId="{C9DCD695-353E-4392-AA7C-CDC162A52B50}" type="presParOf" srcId="{5831AF26-22B7-46AD-AEBF-2EE23366D068}" destId="{7230C93F-0222-4A03-84A9-AF7CA1E4A174}" srcOrd="5" destOrd="0" presId="urn:microsoft.com/office/officeart/2005/8/layout/orgChart1"/>
    <dgm:cxn modelId="{CD07D871-B532-48DF-BAF6-2F7A5F47FC60}" type="presParOf" srcId="{7230C93F-0222-4A03-84A9-AF7CA1E4A174}" destId="{A3C8AD72-3264-41AC-B381-65F54EE88A67}" srcOrd="0" destOrd="0" presId="urn:microsoft.com/office/officeart/2005/8/layout/orgChart1"/>
    <dgm:cxn modelId="{8880FA00-3D8B-41C5-BC9B-5EEE876D7A58}" type="presParOf" srcId="{A3C8AD72-3264-41AC-B381-65F54EE88A67}" destId="{11A1C68C-374C-49D9-8848-DCA27D6CFF88}" srcOrd="0" destOrd="0" presId="urn:microsoft.com/office/officeart/2005/8/layout/orgChart1"/>
    <dgm:cxn modelId="{AFBED712-436D-4ED3-A3CD-E09708D77EEB}" type="presParOf" srcId="{A3C8AD72-3264-41AC-B381-65F54EE88A67}" destId="{0522F4FF-611C-457C-89C2-1B0A368389AE}" srcOrd="1" destOrd="0" presId="urn:microsoft.com/office/officeart/2005/8/layout/orgChart1"/>
    <dgm:cxn modelId="{23C1131C-B7E0-483F-A6D3-DA1E9F01F798}" type="presParOf" srcId="{7230C93F-0222-4A03-84A9-AF7CA1E4A174}" destId="{45F4D878-52C7-4F03-8FA9-61C0807FE150}" srcOrd="1" destOrd="0" presId="urn:microsoft.com/office/officeart/2005/8/layout/orgChart1"/>
    <dgm:cxn modelId="{167AA3F5-AE32-440F-8B96-7A4FEC579076}" type="presParOf" srcId="{7230C93F-0222-4A03-84A9-AF7CA1E4A174}" destId="{40789EE0-F498-4A9D-9491-BD1DD7AC629F}" srcOrd="2" destOrd="0" presId="urn:microsoft.com/office/officeart/2005/8/layout/orgChart1"/>
    <dgm:cxn modelId="{B8FF4445-76F0-402B-954D-DEF95A4491E5}" type="presParOf" srcId="{F8C01B85-0FD7-407B-8019-F3FDD6741B3A}" destId="{FE59CB1C-AAAB-4794-BA29-87C3161CD31A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1C9E809-54DA-4A13-A91C-3A5DED8920BA}">
      <dsp:nvSpPr>
        <dsp:cNvPr id="0" name=""/>
        <dsp:cNvSpPr/>
      </dsp:nvSpPr>
      <dsp:spPr>
        <a:xfrm>
          <a:off x="4419599" y="2017038"/>
          <a:ext cx="3126899" cy="54268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1342"/>
              </a:lnTo>
              <a:lnTo>
                <a:pt x="3126899" y="271342"/>
              </a:lnTo>
              <a:lnTo>
                <a:pt x="3126899" y="542685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D5314B0-AF91-4BB3-B4BB-98661D11761F}">
      <dsp:nvSpPr>
        <dsp:cNvPr id="0" name=""/>
        <dsp:cNvSpPr/>
      </dsp:nvSpPr>
      <dsp:spPr>
        <a:xfrm>
          <a:off x="4373879" y="2017038"/>
          <a:ext cx="91440" cy="54268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542685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FF1A9E5-4CD5-4171-9180-DF51E19C8E10}">
      <dsp:nvSpPr>
        <dsp:cNvPr id="0" name=""/>
        <dsp:cNvSpPr/>
      </dsp:nvSpPr>
      <dsp:spPr>
        <a:xfrm>
          <a:off x="1292700" y="2017038"/>
          <a:ext cx="3126899" cy="542685"/>
        </a:xfrm>
        <a:custGeom>
          <a:avLst/>
          <a:gdLst/>
          <a:ahLst/>
          <a:cxnLst/>
          <a:rect l="0" t="0" r="0" b="0"/>
          <a:pathLst>
            <a:path>
              <a:moveTo>
                <a:pt x="3126899" y="0"/>
              </a:moveTo>
              <a:lnTo>
                <a:pt x="3126899" y="271342"/>
              </a:lnTo>
              <a:lnTo>
                <a:pt x="0" y="271342"/>
              </a:lnTo>
              <a:lnTo>
                <a:pt x="0" y="542685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58ACDF1-E88E-4362-AE38-94B925BCF8D4}">
      <dsp:nvSpPr>
        <dsp:cNvPr id="0" name=""/>
        <dsp:cNvSpPr/>
      </dsp:nvSpPr>
      <dsp:spPr>
        <a:xfrm>
          <a:off x="3127492" y="724931"/>
          <a:ext cx="2584214" cy="12921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Les verbes français</a:t>
          </a:r>
        </a:p>
      </dsp:txBody>
      <dsp:txXfrm>
        <a:off x="3127492" y="724931"/>
        <a:ext cx="2584214" cy="1292107"/>
      </dsp:txXfrm>
    </dsp:sp>
    <dsp:sp modelId="{604548E6-4CE2-43F1-AE71-97B96F704EB7}">
      <dsp:nvSpPr>
        <dsp:cNvPr id="0" name=""/>
        <dsp:cNvSpPr/>
      </dsp:nvSpPr>
      <dsp:spPr>
        <a:xfrm>
          <a:off x="593" y="2559724"/>
          <a:ext cx="2584214" cy="12921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1er groupe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« ER »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À l’infinitif</a:t>
          </a:r>
        </a:p>
      </dsp:txBody>
      <dsp:txXfrm>
        <a:off x="593" y="2559724"/>
        <a:ext cx="2584214" cy="1292107"/>
      </dsp:txXfrm>
    </dsp:sp>
    <dsp:sp modelId="{06FDE330-3495-469B-8686-70B4F323D5EC}">
      <dsp:nvSpPr>
        <dsp:cNvPr id="0" name=""/>
        <dsp:cNvSpPr/>
      </dsp:nvSpPr>
      <dsp:spPr>
        <a:xfrm>
          <a:off x="3127492" y="2559724"/>
          <a:ext cx="2584214" cy="12921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« IR »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À l’infinitif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endParaRPr kumimoji="0" lang="fr-CA" sz="2100" b="0" i="0" u="none" strike="noStrike" kern="1200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endParaRPr>
        </a:p>
      </dsp:txBody>
      <dsp:txXfrm>
        <a:off x="3127492" y="2559724"/>
        <a:ext cx="2584214" cy="1292107"/>
      </dsp:txXfrm>
    </dsp:sp>
    <dsp:sp modelId="{362616AA-3B93-4FC4-BA57-B7C2BC25C4D6}">
      <dsp:nvSpPr>
        <dsp:cNvPr id="0" name=""/>
        <dsp:cNvSpPr/>
      </dsp:nvSpPr>
      <dsp:spPr>
        <a:xfrm>
          <a:off x="6254392" y="2559724"/>
          <a:ext cx="2584214" cy="12921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" tIns="13335" rIns="13335" bIns="1333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« RE » / « OIR »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2100" b="0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À l’infinitif</a:t>
          </a:r>
        </a:p>
      </dsp:txBody>
      <dsp:txXfrm>
        <a:off x="6254392" y="2559724"/>
        <a:ext cx="2584214" cy="1292107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F723B35-3796-46FC-B952-8E99AFD9EBA4}">
      <dsp:nvSpPr>
        <dsp:cNvPr id="0" name=""/>
        <dsp:cNvSpPr/>
      </dsp:nvSpPr>
      <dsp:spPr>
        <a:xfrm>
          <a:off x="3962399" y="409341"/>
          <a:ext cx="990563" cy="171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5958"/>
              </a:lnTo>
              <a:lnTo>
                <a:pt x="990563" y="85958"/>
              </a:lnTo>
              <a:lnTo>
                <a:pt x="990563" y="171916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A8046C9-08A3-4AC2-8AA4-2903B385AEA7}">
      <dsp:nvSpPr>
        <dsp:cNvPr id="0" name=""/>
        <dsp:cNvSpPr/>
      </dsp:nvSpPr>
      <dsp:spPr>
        <a:xfrm>
          <a:off x="3916679" y="409341"/>
          <a:ext cx="91440" cy="17191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71916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8C9ADB4-F84D-4DDA-AF2F-7118DB3AF5D6}">
      <dsp:nvSpPr>
        <dsp:cNvPr id="0" name=""/>
        <dsp:cNvSpPr/>
      </dsp:nvSpPr>
      <dsp:spPr>
        <a:xfrm>
          <a:off x="2971836" y="409341"/>
          <a:ext cx="990563" cy="171916"/>
        </a:xfrm>
        <a:custGeom>
          <a:avLst/>
          <a:gdLst/>
          <a:ahLst/>
          <a:cxnLst/>
          <a:rect l="0" t="0" r="0" b="0"/>
          <a:pathLst>
            <a:path>
              <a:moveTo>
                <a:pt x="990563" y="0"/>
              </a:moveTo>
              <a:lnTo>
                <a:pt x="990563" y="85958"/>
              </a:lnTo>
              <a:lnTo>
                <a:pt x="0" y="85958"/>
              </a:lnTo>
              <a:lnTo>
                <a:pt x="0" y="171916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C272C60-71CF-437C-8C7F-B4C382CA7FD1}">
      <dsp:nvSpPr>
        <dsp:cNvPr id="0" name=""/>
        <dsp:cNvSpPr/>
      </dsp:nvSpPr>
      <dsp:spPr>
        <a:xfrm>
          <a:off x="3553076" y="1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</dsp:txBody>
      <dsp:txXfrm>
        <a:off x="3553076" y="18"/>
        <a:ext cx="818647" cy="409323"/>
      </dsp:txXfrm>
    </dsp:sp>
    <dsp:sp modelId="{BF940750-027F-4B81-9B84-6D1EBEB0B94F}">
      <dsp:nvSpPr>
        <dsp:cNvPr id="0" name=""/>
        <dsp:cNvSpPr/>
      </dsp:nvSpPr>
      <dsp:spPr>
        <a:xfrm>
          <a:off x="2562512" y="58125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1er groupe (ER)</a:t>
          </a:r>
        </a:p>
      </dsp:txBody>
      <dsp:txXfrm>
        <a:off x="2562512" y="581258"/>
        <a:ext cx="818647" cy="409323"/>
      </dsp:txXfrm>
    </dsp:sp>
    <dsp:sp modelId="{7EFE3E97-093C-4ADE-A28A-FF8D87D1D590}">
      <dsp:nvSpPr>
        <dsp:cNvPr id="0" name=""/>
        <dsp:cNvSpPr/>
      </dsp:nvSpPr>
      <dsp:spPr>
        <a:xfrm>
          <a:off x="3553076" y="58125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sp:txBody>
      <dsp:txXfrm>
        <a:off x="3553076" y="581258"/>
        <a:ext cx="818647" cy="409323"/>
      </dsp:txXfrm>
    </dsp:sp>
    <dsp:sp modelId="{96A0D2DB-D01A-45B2-B1DB-3E2F8A9F33BB}">
      <dsp:nvSpPr>
        <dsp:cNvPr id="0" name=""/>
        <dsp:cNvSpPr/>
      </dsp:nvSpPr>
      <dsp:spPr>
        <a:xfrm>
          <a:off x="4543639" y="58125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sp:txBody>
      <dsp:txXfrm>
        <a:off x="4543639" y="581258"/>
        <a:ext cx="818647" cy="409323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DF07811-02B2-4427-8DFC-47A3D873D03A}">
      <dsp:nvSpPr>
        <dsp:cNvPr id="0" name=""/>
        <dsp:cNvSpPr/>
      </dsp:nvSpPr>
      <dsp:spPr>
        <a:xfrm>
          <a:off x="3962399" y="409341"/>
          <a:ext cx="990563" cy="1719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5958"/>
              </a:lnTo>
              <a:lnTo>
                <a:pt x="990563" y="85958"/>
              </a:lnTo>
              <a:lnTo>
                <a:pt x="990563" y="171916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CDE2C06-1604-49EC-8B5F-2B29622FEDB5}">
      <dsp:nvSpPr>
        <dsp:cNvPr id="0" name=""/>
        <dsp:cNvSpPr/>
      </dsp:nvSpPr>
      <dsp:spPr>
        <a:xfrm>
          <a:off x="3916679" y="409341"/>
          <a:ext cx="91440" cy="17191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71916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0C96379-492F-4E7E-9E9A-09027A02E837}">
      <dsp:nvSpPr>
        <dsp:cNvPr id="0" name=""/>
        <dsp:cNvSpPr/>
      </dsp:nvSpPr>
      <dsp:spPr>
        <a:xfrm>
          <a:off x="2971836" y="409341"/>
          <a:ext cx="990563" cy="171916"/>
        </a:xfrm>
        <a:custGeom>
          <a:avLst/>
          <a:gdLst/>
          <a:ahLst/>
          <a:cxnLst/>
          <a:rect l="0" t="0" r="0" b="0"/>
          <a:pathLst>
            <a:path>
              <a:moveTo>
                <a:pt x="990563" y="0"/>
              </a:moveTo>
              <a:lnTo>
                <a:pt x="990563" y="85958"/>
              </a:lnTo>
              <a:lnTo>
                <a:pt x="0" y="85958"/>
              </a:lnTo>
              <a:lnTo>
                <a:pt x="0" y="171916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6C2D0FA-7D19-4D49-8807-08EDBB8F872C}">
      <dsp:nvSpPr>
        <dsp:cNvPr id="0" name=""/>
        <dsp:cNvSpPr/>
      </dsp:nvSpPr>
      <dsp:spPr>
        <a:xfrm>
          <a:off x="3553076" y="1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</dsp:txBody>
      <dsp:txXfrm>
        <a:off x="3553076" y="18"/>
        <a:ext cx="818647" cy="409323"/>
      </dsp:txXfrm>
    </dsp:sp>
    <dsp:sp modelId="{6E876911-91E9-46AA-B8DC-1155BEEE9464}">
      <dsp:nvSpPr>
        <dsp:cNvPr id="0" name=""/>
        <dsp:cNvSpPr/>
      </dsp:nvSpPr>
      <dsp:spPr>
        <a:xfrm>
          <a:off x="2562512" y="58125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 groupe (ER)</a:t>
          </a:r>
        </a:p>
      </dsp:txBody>
      <dsp:txXfrm>
        <a:off x="2562512" y="581258"/>
        <a:ext cx="818647" cy="409323"/>
      </dsp:txXfrm>
    </dsp:sp>
    <dsp:sp modelId="{009B9AA7-35FD-4BEA-A4EB-24C9ED02DC47}">
      <dsp:nvSpPr>
        <dsp:cNvPr id="0" name=""/>
        <dsp:cNvSpPr/>
      </dsp:nvSpPr>
      <dsp:spPr>
        <a:xfrm>
          <a:off x="3553076" y="58125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sp:txBody>
      <dsp:txXfrm>
        <a:off x="3553076" y="581258"/>
        <a:ext cx="818647" cy="409323"/>
      </dsp:txXfrm>
    </dsp:sp>
    <dsp:sp modelId="{D529948B-42A7-4D5A-B2A9-9FDDF116F022}">
      <dsp:nvSpPr>
        <dsp:cNvPr id="0" name=""/>
        <dsp:cNvSpPr/>
      </dsp:nvSpPr>
      <dsp:spPr>
        <a:xfrm>
          <a:off x="4543639" y="58125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sp:txBody>
      <dsp:txXfrm>
        <a:off x="4543639" y="581258"/>
        <a:ext cx="818647" cy="409323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2A0919B-124A-45D8-B34D-5215B4FAC179}">
      <dsp:nvSpPr>
        <dsp:cNvPr id="0" name=""/>
        <dsp:cNvSpPr/>
      </dsp:nvSpPr>
      <dsp:spPr>
        <a:xfrm>
          <a:off x="2743219" y="409114"/>
          <a:ext cx="1028137" cy="17209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6185"/>
              </a:lnTo>
              <a:lnTo>
                <a:pt x="1028137" y="86185"/>
              </a:lnTo>
              <a:lnTo>
                <a:pt x="1028137" y="172099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B274A98-9C6F-42AB-B992-B70452AEB780}">
      <dsp:nvSpPr>
        <dsp:cNvPr id="0" name=""/>
        <dsp:cNvSpPr/>
      </dsp:nvSpPr>
      <dsp:spPr>
        <a:xfrm>
          <a:off x="2697499" y="409114"/>
          <a:ext cx="91440" cy="17209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86185"/>
              </a:lnTo>
              <a:lnTo>
                <a:pt x="83800" y="86185"/>
              </a:lnTo>
              <a:lnTo>
                <a:pt x="83800" y="172099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E1554F6-ACF0-419A-8895-364A3D534E56}">
      <dsp:nvSpPr>
        <dsp:cNvPr id="0" name=""/>
        <dsp:cNvSpPr/>
      </dsp:nvSpPr>
      <dsp:spPr>
        <a:xfrm>
          <a:off x="1791242" y="409114"/>
          <a:ext cx="951976" cy="172099"/>
        </a:xfrm>
        <a:custGeom>
          <a:avLst/>
          <a:gdLst/>
          <a:ahLst/>
          <a:cxnLst/>
          <a:rect l="0" t="0" r="0" b="0"/>
          <a:pathLst>
            <a:path>
              <a:moveTo>
                <a:pt x="951976" y="0"/>
              </a:moveTo>
              <a:lnTo>
                <a:pt x="951976" y="86185"/>
              </a:lnTo>
              <a:lnTo>
                <a:pt x="0" y="86185"/>
              </a:lnTo>
              <a:lnTo>
                <a:pt x="0" y="172099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B550736-2F08-43E4-B389-98C352AF2074}">
      <dsp:nvSpPr>
        <dsp:cNvPr id="0" name=""/>
        <dsp:cNvSpPr/>
      </dsp:nvSpPr>
      <dsp:spPr>
        <a:xfrm>
          <a:off x="2334105" y="0"/>
          <a:ext cx="818229" cy="40911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</dsp:txBody>
      <dsp:txXfrm>
        <a:off x="2334105" y="0"/>
        <a:ext cx="818229" cy="409114"/>
      </dsp:txXfrm>
    </dsp:sp>
    <dsp:sp modelId="{189B9D2C-41B4-4772-9F3B-1A77E402E24F}">
      <dsp:nvSpPr>
        <dsp:cNvPr id="0" name=""/>
        <dsp:cNvSpPr/>
      </dsp:nvSpPr>
      <dsp:spPr>
        <a:xfrm>
          <a:off x="1382128" y="581214"/>
          <a:ext cx="818229" cy="40911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 groupe (ER)</a:t>
          </a:r>
        </a:p>
      </dsp:txBody>
      <dsp:txXfrm>
        <a:off x="1382128" y="581214"/>
        <a:ext cx="818229" cy="409114"/>
      </dsp:txXfrm>
    </dsp:sp>
    <dsp:sp modelId="{CB2FBC2E-B9C5-4950-B8D5-D40F105EE8B9}">
      <dsp:nvSpPr>
        <dsp:cNvPr id="0" name=""/>
        <dsp:cNvSpPr/>
      </dsp:nvSpPr>
      <dsp:spPr>
        <a:xfrm>
          <a:off x="2372185" y="581214"/>
          <a:ext cx="818229" cy="40911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sp:txBody>
      <dsp:txXfrm>
        <a:off x="2372185" y="581214"/>
        <a:ext cx="818229" cy="409114"/>
      </dsp:txXfrm>
    </dsp:sp>
    <dsp:sp modelId="{8097B350-7BA4-4A8D-B33A-5E25D8107FE0}">
      <dsp:nvSpPr>
        <dsp:cNvPr id="0" name=""/>
        <dsp:cNvSpPr/>
      </dsp:nvSpPr>
      <dsp:spPr>
        <a:xfrm>
          <a:off x="3362242" y="581214"/>
          <a:ext cx="818229" cy="40911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sp:txBody>
      <dsp:txXfrm>
        <a:off x="3362242" y="581214"/>
        <a:ext cx="818229" cy="409114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5748FD4-D5F5-454B-8A2F-701DBC9CB96F}">
      <dsp:nvSpPr>
        <dsp:cNvPr id="0" name=""/>
        <dsp:cNvSpPr/>
      </dsp:nvSpPr>
      <dsp:spPr>
        <a:xfrm>
          <a:off x="3962399" y="409341"/>
          <a:ext cx="2666998" cy="1719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5976"/>
              </a:lnTo>
              <a:lnTo>
                <a:pt x="2666998" y="85976"/>
              </a:lnTo>
              <a:lnTo>
                <a:pt x="2666998" y="171934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933C0AF-0BC8-411A-981F-7C3F8A2BCEF4}">
      <dsp:nvSpPr>
        <dsp:cNvPr id="0" name=""/>
        <dsp:cNvSpPr/>
      </dsp:nvSpPr>
      <dsp:spPr>
        <a:xfrm>
          <a:off x="3916679" y="409341"/>
          <a:ext cx="91440" cy="17191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71916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9982794-9611-4DCF-AC3D-188D7DD1D904}">
      <dsp:nvSpPr>
        <dsp:cNvPr id="0" name=""/>
        <dsp:cNvSpPr/>
      </dsp:nvSpPr>
      <dsp:spPr>
        <a:xfrm>
          <a:off x="1181101" y="409341"/>
          <a:ext cx="2781298" cy="171934"/>
        </a:xfrm>
        <a:custGeom>
          <a:avLst/>
          <a:gdLst/>
          <a:ahLst/>
          <a:cxnLst/>
          <a:rect l="0" t="0" r="0" b="0"/>
          <a:pathLst>
            <a:path>
              <a:moveTo>
                <a:pt x="2781298" y="0"/>
              </a:moveTo>
              <a:lnTo>
                <a:pt x="2781298" y="85976"/>
              </a:lnTo>
              <a:lnTo>
                <a:pt x="0" y="85976"/>
              </a:lnTo>
              <a:lnTo>
                <a:pt x="0" y="171934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8462744-7617-4592-ADE7-B0DE2580E72B}">
      <dsp:nvSpPr>
        <dsp:cNvPr id="0" name=""/>
        <dsp:cNvSpPr/>
      </dsp:nvSpPr>
      <dsp:spPr>
        <a:xfrm>
          <a:off x="3553076" y="1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</dsp:txBody>
      <dsp:txXfrm>
        <a:off x="3553076" y="18"/>
        <a:ext cx="818647" cy="409323"/>
      </dsp:txXfrm>
    </dsp:sp>
    <dsp:sp modelId="{5F662810-59A1-422A-B6D7-BBE4BDDF090F}">
      <dsp:nvSpPr>
        <dsp:cNvPr id="0" name=""/>
        <dsp:cNvSpPr/>
      </dsp:nvSpPr>
      <dsp:spPr>
        <a:xfrm>
          <a:off x="771777" y="581276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1er groupe (ER)</a:t>
          </a:r>
        </a:p>
      </dsp:txBody>
      <dsp:txXfrm>
        <a:off x="771777" y="581276"/>
        <a:ext cx="818647" cy="409323"/>
      </dsp:txXfrm>
    </dsp:sp>
    <dsp:sp modelId="{8E270127-2832-479F-815A-9A4CEDC5A4CD}">
      <dsp:nvSpPr>
        <dsp:cNvPr id="0" name=""/>
        <dsp:cNvSpPr/>
      </dsp:nvSpPr>
      <dsp:spPr>
        <a:xfrm>
          <a:off x="3553076" y="581258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sp:txBody>
      <dsp:txXfrm>
        <a:off x="3553076" y="581258"/>
        <a:ext cx="818647" cy="409323"/>
      </dsp:txXfrm>
    </dsp:sp>
    <dsp:sp modelId="{EE8A552B-904F-41C7-A16E-A69BC3B27D11}">
      <dsp:nvSpPr>
        <dsp:cNvPr id="0" name=""/>
        <dsp:cNvSpPr/>
      </dsp:nvSpPr>
      <dsp:spPr>
        <a:xfrm>
          <a:off x="6220074" y="581276"/>
          <a:ext cx="818647" cy="4093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900" b="1" i="0" u="none" strike="noStrike" kern="1200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sp:txBody>
      <dsp:txXfrm>
        <a:off x="6220074" y="581276"/>
        <a:ext cx="818647" cy="409323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BB9BE8C-1059-4206-849E-8E6FFA0C0DB4}">
      <dsp:nvSpPr>
        <dsp:cNvPr id="0" name=""/>
        <dsp:cNvSpPr/>
      </dsp:nvSpPr>
      <dsp:spPr>
        <a:xfrm>
          <a:off x="3962400" y="692947"/>
          <a:ext cx="1673862" cy="29050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5252"/>
              </a:lnTo>
              <a:lnTo>
                <a:pt x="1673862" y="145252"/>
              </a:lnTo>
              <a:lnTo>
                <a:pt x="1673862" y="290505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4931D4-934A-43A6-BD28-E16F2178098D}">
      <dsp:nvSpPr>
        <dsp:cNvPr id="0" name=""/>
        <dsp:cNvSpPr/>
      </dsp:nvSpPr>
      <dsp:spPr>
        <a:xfrm>
          <a:off x="3916680" y="692947"/>
          <a:ext cx="91440" cy="29050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90505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A6E3487-AD35-4A32-9900-F1A617F471D3}">
      <dsp:nvSpPr>
        <dsp:cNvPr id="0" name=""/>
        <dsp:cNvSpPr/>
      </dsp:nvSpPr>
      <dsp:spPr>
        <a:xfrm>
          <a:off x="2288537" y="692947"/>
          <a:ext cx="1673862" cy="290505"/>
        </a:xfrm>
        <a:custGeom>
          <a:avLst/>
          <a:gdLst/>
          <a:ahLst/>
          <a:cxnLst/>
          <a:rect l="0" t="0" r="0" b="0"/>
          <a:pathLst>
            <a:path>
              <a:moveTo>
                <a:pt x="1673862" y="0"/>
              </a:moveTo>
              <a:lnTo>
                <a:pt x="1673862" y="145252"/>
              </a:lnTo>
              <a:lnTo>
                <a:pt x="0" y="145252"/>
              </a:lnTo>
              <a:lnTo>
                <a:pt x="0" y="290505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1FA1D0-1C5C-4B28-BA36-89A0578F0C81}">
      <dsp:nvSpPr>
        <dsp:cNvPr id="0" name=""/>
        <dsp:cNvSpPr/>
      </dsp:nvSpPr>
      <dsp:spPr>
        <a:xfrm>
          <a:off x="3270721" y="1268"/>
          <a:ext cx="1383357" cy="6916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11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Les terminaisons régulières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11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  <a:cs typeface="Arial" charset="0"/>
            </a:rPr>
            <a:t>Du verbe principal (2e mot)</a:t>
          </a:r>
        </a:p>
      </dsp:txBody>
      <dsp:txXfrm>
        <a:off x="3270721" y="1268"/>
        <a:ext cx="1383357" cy="691678"/>
      </dsp:txXfrm>
    </dsp:sp>
    <dsp:sp modelId="{5F3CC158-48F2-4CA0-9A0A-CF8EF43530C1}">
      <dsp:nvSpPr>
        <dsp:cNvPr id="0" name=""/>
        <dsp:cNvSpPr/>
      </dsp:nvSpPr>
      <dsp:spPr>
        <a:xfrm>
          <a:off x="1596858" y="983452"/>
          <a:ext cx="1383357" cy="6916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11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1er groupe (ER)</a:t>
          </a:r>
        </a:p>
      </dsp:txBody>
      <dsp:txXfrm>
        <a:off x="1596858" y="983452"/>
        <a:ext cx="1383357" cy="691678"/>
      </dsp:txXfrm>
    </dsp:sp>
    <dsp:sp modelId="{551F6C02-FB27-48F3-8C6D-AA8B8D01FEF3}">
      <dsp:nvSpPr>
        <dsp:cNvPr id="0" name=""/>
        <dsp:cNvSpPr/>
      </dsp:nvSpPr>
      <dsp:spPr>
        <a:xfrm>
          <a:off x="3270721" y="983452"/>
          <a:ext cx="1383357" cy="6916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11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2e groupe (IR)</a:t>
          </a:r>
        </a:p>
      </dsp:txBody>
      <dsp:txXfrm>
        <a:off x="3270721" y="983452"/>
        <a:ext cx="1383357" cy="691678"/>
      </dsp:txXfrm>
    </dsp:sp>
    <dsp:sp modelId="{11A1C68C-374C-49D9-8848-DCA27D6CFF88}">
      <dsp:nvSpPr>
        <dsp:cNvPr id="0" name=""/>
        <dsp:cNvSpPr/>
      </dsp:nvSpPr>
      <dsp:spPr>
        <a:xfrm>
          <a:off x="4944583" y="983452"/>
          <a:ext cx="1383357" cy="6916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fr-CA" sz="1100" b="1" i="0" u="none" strike="noStrike" kern="1200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cs typeface="Arial" charset="0"/>
            </a:rPr>
            <a:t>3e groupe (RE/OIR)</a:t>
          </a:r>
        </a:p>
      </dsp:txBody>
      <dsp:txXfrm>
        <a:off x="4944583" y="983452"/>
        <a:ext cx="1383357" cy="69167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7840" cy="461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30" tIns="46415" rIns="92830" bIns="46415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0938" y="0"/>
            <a:ext cx="3037840" cy="461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30" tIns="46415" rIns="92830" bIns="46415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772668"/>
            <a:ext cx="3037840" cy="461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30" tIns="46415" rIns="92830" bIns="46415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0938" y="8772668"/>
            <a:ext cx="3037840" cy="461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30" tIns="46415" rIns="92830" bIns="46415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5DFFA872-3CA0-4DF3-A6D5-55B51C8BCD1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35286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7840" cy="461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30" tIns="46415" rIns="92830" bIns="46415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938" y="0"/>
            <a:ext cx="3037840" cy="461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30" tIns="46415" rIns="92830" bIns="46415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95388" y="692150"/>
            <a:ext cx="4619625" cy="34639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040" y="4387136"/>
            <a:ext cx="5608320" cy="41562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30" tIns="46415" rIns="92830" bIns="4641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48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2668"/>
            <a:ext cx="3037840" cy="461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30" tIns="46415" rIns="92830" bIns="46415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938" y="8772668"/>
            <a:ext cx="3037840" cy="461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30" tIns="46415" rIns="92830" bIns="46415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63B6717C-5658-41CF-9D0B-1AD3282B189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50927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6EA536B-D3A2-4EB9-A145-C769DE4D51B7}" type="slidenum">
              <a:rPr lang="en-US"/>
              <a:pPr/>
              <a:t>1</a:t>
            </a:fld>
            <a:endParaRPr lang="en-US"/>
          </a:p>
        </p:txBody>
      </p:sp>
      <p:sp>
        <p:nvSpPr>
          <p:cNvPr id="2867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216716331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C7B0B79-64C6-4532-A311-E06A512CAB27}" type="slidenum">
              <a:rPr lang="en-US"/>
              <a:pPr/>
              <a:t>21</a:t>
            </a:fld>
            <a:endParaRPr lang="en-US"/>
          </a:p>
        </p:txBody>
      </p:sp>
      <p:sp>
        <p:nvSpPr>
          <p:cNvPr id="378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320966316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891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  <p:sp>
        <p:nvSpPr>
          <p:cNvPr id="3891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96B3A4D-B4DC-4D9A-9436-51927CC5AD24}" type="slidenum">
              <a:rPr lang="en-US"/>
              <a:pPr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404349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C96C585-746E-4C48-A3DF-90D6B1EBC67C}" type="slidenum">
              <a:rPr lang="en-US"/>
              <a:pPr/>
              <a:t>2</a:t>
            </a:fld>
            <a:endParaRPr lang="en-US"/>
          </a:p>
        </p:txBody>
      </p:sp>
      <p:sp>
        <p:nvSpPr>
          <p:cNvPr id="296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84744942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D9A9D0E-5B44-438F-A8A2-A06057EA8697}" type="slidenum">
              <a:rPr lang="en-US"/>
              <a:pPr/>
              <a:t>3</a:t>
            </a:fld>
            <a:endParaRPr lang="en-US"/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358190067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F65DEDF-4FB9-4341-BC11-EE508558C13C}" type="slidenum">
              <a:rPr lang="en-US"/>
              <a:pPr/>
              <a:t>4</a:t>
            </a:fld>
            <a:endParaRPr lang="en-US"/>
          </a:p>
        </p:txBody>
      </p:sp>
      <p:sp>
        <p:nvSpPr>
          <p:cNvPr id="317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172110742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F3AF7E8-A0CB-4010-A3AD-D1E2C432F8A2}" type="slidenum">
              <a:rPr lang="en-US"/>
              <a:pPr/>
              <a:t>6</a:t>
            </a:fld>
            <a:endParaRPr lang="en-US"/>
          </a:p>
        </p:txBody>
      </p:sp>
      <p:sp>
        <p:nvSpPr>
          <p:cNvPr id="3277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17890244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1F6F1FA-1A4E-47D5-BCC0-6633ADFE3FE8}" type="slidenum">
              <a:rPr lang="en-US"/>
              <a:pPr/>
              <a:t>7</a:t>
            </a:fld>
            <a:endParaRPr lang="en-US"/>
          </a:p>
        </p:txBody>
      </p:sp>
      <p:sp>
        <p:nvSpPr>
          <p:cNvPr id="337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150296225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935A0E8-CBA7-477E-9946-F6260FD88CCE}" type="slidenum">
              <a:rPr lang="en-US"/>
              <a:pPr/>
              <a:t>8</a:t>
            </a:fld>
            <a:endParaRPr lang="en-US"/>
          </a:p>
        </p:txBody>
      </p:sp>
      <p:sp>
        <p:nvSpPr>
          <p:cNvPr id="348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2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360664791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15A28F9-3AE1-4B63-B30D-D8A1F041DFDB}" type="slidenum">
              <a:rPr lang="en-US"/>
              <a:pPr/>
              <a:t>9</a:t>
            </a:fld>
            <a:endParaRPr lang="en-US"/>
          </a:p>
        </p:txBody>
      </p:sp>
      <p:sp>
        <p:nvSpPr>
          <p:cNvPr id="3584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58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404466570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CD05B35-2960-4365-921F-C8A87BC5770B}" type="slidenum">
              <a:rPr lang="en-US"/>
              <a:pPr/>
              <a:t>10</a:t>
            </a:fld>
            <a:endParaRPr lang="en-US"/>
          </a:p>
        </p:txBody>
      </p:sp>
      <p:sp>
        <p:nvSpPr>
          <p:cNvPr id="368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fr-CA" smtClean="0"/>
          </a:p>
        </p:txBody>
      </p:sp>
    </p:spTree>
    <p:extLst>
      <p:ext uri="{BB962C8B-B14F-4D97-AF65-F5344CB8AC3E}">
        <p14:creationId xmlns:p14="http://schemas.microsoft.com/office/powerpoint/2010/main" val="40643480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1F742A1-5EF5-47E6-9342-41F0901137BE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200982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EA2BFE8-9B1E-4CF3-8AB3-9D79B271BEBF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553356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EA2BFE8-9B1E-4CF3-8AB3-9D79B271BEBF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2526572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EA2BFE8-9B1E-4CF3-8AB3-9D79B271BEBF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34497008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EA2BFE8-9B1E-4CF3-8AB3-9D79B271BEBF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2436507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EA2BFE8-9B1E-4CF3-8AB3-9D79B271BEBF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97294145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274EF5-8D15-41BF-94F7-98689FFB224E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09292207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4794CB3-C7AD-4D38-8F06-2839A3D1D047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29822410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dgm">
  <p:cSld name="Title and Diagram or Organizatio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5263" y="228600"/>
            <a:ext cx="8015287" cy="914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CA"/>
          </a:p>
        </p:txBody>
      </p:sp>
      <p:sp>
        <p:nvSpPr>
          <p:cNvPr id="3" name="SmartArt Placeholder 2"/>
          <p:cNvSpPr>
            <a:spLocks noGrp="1"/>
          </p:cNvSpPr>
          <p:nvPr>
            <p:ph type="dgm" idx="1"/>
          </p:nvPr>
        </p:nvSpPr>
        <p:spPr>
          <a:xfrm>
            <a:off x="609600" y="1600200"/>
            <a:ext cx="7924800" cy="4419600"/>
          </a:xfrm>
        </p:spPr>
        <p:txBody>
          <a:bodyPr/>
          <a:lstStyle/>
          <a:p>
            <a:pPr lvl="0"/>
            <a:endParaRPr lang="fr-CA" noProof="0" smtClean="0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CA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CA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73A3AB-9421-41F9-A485-504A1159379F}" type="slidenum">
              <a:rPr lang="fr-CA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0424463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1C535D9-D433-4338-9EEB-8E34B8E371F6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9305870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2013116-9147-4406-B665-E2CBC2711FC1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724598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14B70A7-72EF-49F8-8475-0448F9C3688E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7964045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BB407ED-D4EC-40B9-A27F-195F04352E12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5042809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F09C20F-9DAC-46AB-B43E-194E96314FAE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1806997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AB5C8EB-7DCE-4D75-A591-F0B5DBE57743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1478070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2E55D4-5F1A-4F40-A38D-2D1363AB8FE8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9029701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fr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4912C78-CF7C-474B-811F-E6F19349565D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5391548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fr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fr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pPr>
              <a:defRPr/>
            </a:pPr>
            <a:fld id="{4EA2BFE8-9B1E-4CF3-8AB3-9D79B271BEBF}" type="slidenum">
              <a:rPr lang="fr-CA" smtClean="0"/>
              <a:pPr>
                <a:defRPr/>
              </a:pPr>
              <a:t>‹#›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8596310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5" r:id="rId1"/>
    <p:sldLayoutId id="2147483786" r:id="rId2"/>
    <p:sldLayoutId id="2147483787" r:id="rId3"/>
    <p:sldLayoutId id="2147483788" r:id="rId4"/>
    <p:sldLayoutId id="2147483789" r:id="rId5"/>
    <p:sldLayoutId id="2147483790" r:id="rId6"/>
    <p:sldLayoutId id="2147483791" r:id="rId7"/>
    <p:sldLayoutId id="2147483792" r:id="rId8"/>
    <p:sldLayoutId id="2147483793" r:id="rId9"/>
    <p:sldLayoutId id="2147483794" r:id="rId10"/>
    <p:sldLayoutId id="2147483795" r:id="rId11"/>
    <p:sldLayoutId id="2147483796" r:id="rId12"/>
    <p:sldLayoutId id="2147483797" r:id="rId13"/>
    <p:sldLayoutId id="2147483798" r:id="rId14"/>
    <p:sldLayoutId id="2147483799" r:id="rId15"/>
    <p:sldLayoutId id="2147483800" r:id="rId16"/>
    <p:sldLayoutId id="2147483801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17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17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17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b="1" i="1" u="sng" smtClean="0">
                <a:solidFill>
                  <a:srgbClr val="DAEF11"/>
                </a:solidFill>
              </a:rPr>
              <a:t>LES VERBES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fr-CA" smtClean="0"/>
              <a:t>Il y a 3 groupes de verbes en français: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Line 5"/>
          <p:cNvSpPr>
            <a:spLocks noChangeShapeType="1"/>
          </p:cNvSpPr>
          <p:nvPr/>
        </p:nvSpPr>
        <p:spPr bwMode="auto">
          <a:xfrm>
            <a:off x="457200" y="3200400"/>
            <a:ext cx="8305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 type="diamond" w="med" len="med"/>
            <a:tailEnd type="diamond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17411" name="Line 6"/>
          <p:cNvSpPr>
            <a:spLocks noChangeShapeType="1"/>
          </p:cNvSpPr>
          <p:nvPr/>
        </p:nvSpPr>
        <p:spPr bwMode="auto">
          <a:xfrm>
            <a:off x="6400800" y="3048000"/>
            <a:ext cx="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17412" name="Line 8"/>
          <p:cNvSpPr>
            <a:spLocks noChangeShapeType="1"/>
          </p:cNvSpPr>
          <p:nvPr/>
        </p:nvSpPr>
        <p:spPr bwMode="auto">
          <a:xfrm>
            <a:off x="7848600" y="3048000"/>
            <a:ext cx="0" cy="304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17413" name="AutoShape 9"/>
          <p:cNvSpPr>
            <a:spLocks noChangeArrowheads="1"/>
          </p:cNvSpPr>
          <p:nvPr/>
        </p:nvSpPr>
        <p:spPr bwMode="auto">
          <a:xfrm>
            <a:off x="5715000" y="2438400"/>
            <a:ext cx="1371600" cy="533400"/>
          </a:xfrm>
          <a:prstGeom prst="flowChartDecision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 dirty="0"/>
              <a:t>Présent</a:t>
            </a:r>
          </a:p>
        </p:txBody>
      </p:sp>
      <p:sp>
        <p:nvSpPr>
          <p:cNvPr id="17414" name="AutoShape 10"/>
          <p:cNvSpPr>
            <a:spLocks noChangeArrowheads="1"/>
          </p:cNvSpPr>
          <p:nvPr/>
        </p:nvSpPr>
        <p:spPr bwMode="auto">
          <a:xfrm>
            <a:off x="1066800" y="2286000"/>
            <a:ext cx="1371600" cy="533400"/>
          </a:xfrm>
          <a:prstGeom prst="flowChartDecision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Passé</a:t>
            </a:r>
          </a:p>
        </p:txBody>
      </p:sp>
      <p:sp>
        <p:nvSpPr>
          <p:cNvPr id="17415" name="AutoShape 11"/>
          <p:cNvSpPr>
            <a:spLocks noChangeArrowheads="1"/>
          </p:cNvSpPr>
          <p:nvPr/>
        </p:nvSpPr>
        <p:spPr bwMode="auto">
          <a:xfrm>
            <a:off x="7162800" y="2438400"/>
            <a:ext cx="1371600" cy="533400"/>
          </a:xfrm>
          <a:prstGeom prst="flowChartDecision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 dirty="0"/>
              <a:t>Futur</a:t>
            </a:r>
          </a:p>
        </p:txBody>
      </p:sp>
      <p:sp>
        <p:nvSpPr>
          <p:cNvPr id="17416" name="Oval 12"/>
          <p:cNvSpPr>
            <a:spLocks noChangeArrowheads="1"/>
          </p:cNvSpPr>
          <p:nvPr/>
        </p:nvSpPr>
        <p:spPr bwMode="auto">
          <a:xfrm>
            <a:off x="2971800" y="1143000"/>
            <a:ext cx="3276600" cy="9144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LE TEMPS</a:t>
            </a:r>
          </a:p>
        </p:txBody>
      </p:sp>
      <p:sp>
        <p:nvSpPr>
          <p:cNvPr id="17417" name="Oval 13"/>
          <p:cNvSpPr>
            <a:spLocks noChangeArrowheads="1"/>
          </p:cNvSpPr>
          <p:nvPr/>
        </p:nvSpPr>
        <p:spPr bwMode="auto">
          <a:xfrm>
            <a:off x="3048000" y="5181600"/>
            <a:ext cx="3276600" cy="9144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 dirty="0">
                <a:solidFill>
                  <a:schemeClr val="bg1"/>
                </a:solidFill>
              </a:rPr>
              <a:t>LES CONJUGAISONS</a:t>
            </a:r>
          </a:p>
        </p:txBody>
      </p:sp>
      <p:cxnSp>
        <p:nvCxnSpPr>
          <p:cNvPr id="17418" name="AutoShape 18"/>
          <p:cNvCxnSpPr>
            <a:cxnSpLocks noChangeShapeType="1"/>
            <a:endCxn id="17410" idx="0"/>
          </p:cNvCxnSpPr>
          <p:nvPr/>
        </p:nvCxnSpPr>
        <p:spPr bwMode="auto">
          <a:xfrm rot="5400000">
            <a:off x="457200" y="3186113"/>
            <a:ext cx="0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</p:spPr>
      </p:cxnSp>
      <p:sp>
        <p:nvSpPr>
          <p:cNvPr id="17419" name="Line 19"/>
          <p:cNvSpPr>
            <a:spLocks noChangeShapeType="1"/>
          </p:cNvSpPr>
          <p:nvPr/>
        </p:nvSpPr>
        <p:spPr bwMode="auto">
          <a:xfrm>
            <a:off x="1981200" y="4114800"/>
            <a:ext cx="3276600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17420" name="Rectangle 20"/>
          <p:cNvSpPr>
            <a:spLocks noChangeArrowheads="1"/>
          </p:cNvSpPr>
          <p:nvPr/>
        </p:nvSpPr>
        <p:spPr bwMode="auto">
          <a:xfrm>
            <a:off x="2971800" y="4267200"/>
            <a:ext cx="1447800" cy="304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 dirty="0">
                <a:solidFill>
                  <a:schemeClr val="bg1"/>
                </a:solidFill>
              </a:rPr>
              <a:t>IMPARFAIT</a:t>
            </a:r>
          </a:p>
        </p:txBody>
      </p:sp>
      <p:sp>
        <p:nvSpPr>
          <p:cNvPr id="17421" name="Line 21"/>
          <p:cNvSpPr>
            <a:spLocks noChangeShapeType="1"/>
          </p:cNvSpPr>
          <p:nvPr/>
        </p:nvSpPr>
        <p:spPr bwMode="auto">
          <a:xfrm>
            <a:off x="5638800" y="3733800"/>
            <a:ext cx="2667000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17422" name="Rectangle 23"/>
          <p:cNvSpPr>
            <a:spLocks noChangeArrowheads="1"/>
          </p:cNvSpPr>
          <p:nvPr/>
        </p:nvSpPr>
        <p:spPr bwMode="auto">
          <a:xfrm>
            <a:off x="6019800" y="3810000"/>
            <a:ext cx="1905000" cy="304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 dirty="0">
                <a:solidFill>
                  <a:schemeClr val="bg1"/>
                </a:solidFill>
              </a:rPr>
              <a:t>CONDITIONNEL</a:t>
            </a:r>
          </a:p>
        </p:txBody>
      </p:sp>
      <p:sp>
        <p:nvSpPr>
          <p:cNvPr id="17425" name="Line 27"/>
          <p:cNvSpPr>
            <a:spLocks noChangeShapeType="1"/>
          </p:cNvSpPr>
          <p:nvPr/>
        </p:nvSpPr>
        <p:spPr bwMode="auto">
          <a:xfrm>
            <a:off x="2057400" y="3352800"/>
            <a:ext cx="31242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17426" name="AutoShape 28"/>
          <p:cNvSpPr>
            <a:spLocks noChangeArrowheads="1"/>
          </p:cNvSpPr>
          <p:nvPr/>
        </p:nvSpPr>
        <p:spPr bwMode="auto">
          <a:xfrm>
            <a:off x="2438400" y="3505200"/>
            <a:ext cx="2438400" cy="304800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fr-CA" dirty="0">
                <a:solidFill>
                  <a:schemeClr val="bg1"/>
                </a:solidFill>
              </a:rPr>
              <a:t>Passé composé</a:t>
            </a:r>
          </a:p>
        </p:txBody>
      </p:sp>
      <p:sp>
        <p:nvSpPr>
          <p:cNvPr id="22" name="Flowchart: Manual Input 21"/>
          <p:cNvSpPr/>
          <p:nvPr/>
        </p:nvSpPr>
        <p:spPr>
          <a:xfrm>
            <a:off x="533400" y="3276600"/>
            <a:ext cx="1447800" cy="914400"/>
          </a:xfrm>
          <a:prstGeom prst="flowChartManualInp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fr-FR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Plus que parfait</a:t>
            </a:r>
          </a:p>
        </p:txBody>
      </p:sp>
      <p:sp>
        <p:nvSpPr>
          <p:cNvPr id="2" name="Rectangle 1"/>
          <p:cNvSpPr/>
          <p:nvPr/>
        </p:nvSpPr>
        <p:spPr>
          <a:xfrm>
            <a:off x="5867400" y="3325089"/>
            <a:ext cx="1088571" cy="29933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CA" dirty="0"/>
              <a:t>Présent</a:t>
            </a:r>
          </a:p>
        </p:txBody>
      </p:sp>
      <p:sp>
        <p:nvSpPr>
          <p:cNvPr id="3" name="Rectangle 2"/>
          <p:cNvSpPr/>
          <p:nvPr/>
        </p:nvSpPr>
        <p:spPr>
          <a:xfrm>
            <a:off x="7391400" y="3352800"/>
            <a:ext cx="1524000" cy="271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CA" dirty="0" smtClean="0"/>
              <a:t>Futur simple</a:t>
            </a:r>
            <a:endParaRPr lang="fr-CA" dirty="0"/>
          </a:p>
        </p:txBody>
      </p:sp>
      <p:sp>
        <p:nvSpPr>
          <p:cNvPr id="4" name="Oval Callout 3"/>
          <p:cNvSpPr/>
          <p:nvPr/>
        </p:nvSpPr>
        <p:spPr>
          <a:xfrm>
            <a:off x="473529" y="4724400"/>
            <a:ext cx="2362200" cy="914401"/>
          </a:xfrm>
          <a:prstGeom prst="wedgeEllipseCallout">
            <a:avLst>
              <a:gd name="adj1" fmla="val 59540"/>
              <a:gd name="adj2" fmla="val -65051"/>
            </a:avLst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Habitudes &amp; </a:t>
            </a:r>
          </a:p>
          <a:p>
            <a:pPr algn="ctr"/>
            <a:r>
              <a:rPr lang="en-US" dirty="0" smtClean="0"/>
              <a:t>descriptions</a:t>
            </a:r>
            <a:endParaRPr lang="fr-CA" dirty="0"/>
          </a:p>
        </p:txBody>
      </p:sp>
      <p:sp>
        <p:nvSpPr>
          <p:cNvPr id="5" name="Rounded Rectangular Callout 4"/>
          <p:cNvSpPr/>
          <p:nvPr/>
        </p:nvSpPr>
        <p:spPr>
          <a:xfrm>
            <a:off x="5486400" y="4419600"/>
            <a:ext cx="2438400" cy="533400"/>
          </a:xfrm>
          <a:prstGeom prst="wedgeRoundRectCallout">
            <a:avLst>
              <a:gd name="adj1" fmla="val -99851"/>
              <a:gd name="adj2" fmla="val -162500"/>
              <a:gd name="adj3" fmla="val 16667"/>
            </a:avLst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Évènements</a:t>
            </a:r>
            <a:r>
              <a:rPr lang="en-US" dirty="0" smtClean="0"/>
              <a:t> finis</a:t>
            </a:r>
            <a:endParaRPr lang="fr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9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fr-CA" sz="3800" smtClean="0"/>
              <a:t>Le présent de l’indicatif </a:t>
            </a:r>
            <a:r>
              <a:rPr lang="fr-CA" sz="2000" smtClean="0"/>
              <a:t>(on remplace la terminaison de l’infinitif)</a:t>
            </a:r>
          </a:p>
        </p:txBody>
      </p:sp>
      <p:graphicFrame>
        <p:nvGraphicFramePr>
          <p:cNvPr id="2" name="Diagram 1"/>
          <p:cNvGraphicFramePr/>
          <p:nvPr/>
        </p:nvGraphicFramePr>
        <p:xfrm>
          <a:off x="609600" y="1600200"/>
          <a:ext cx="7924800" cy="99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060" name="Text Box 14"/>
          <p:cNvSpPr txBox="1">
            <a:spLocks noChangeArrowheads="1"/>
          </p:cNvSpPr>
          <p:nvPr/>
        </p:nvSpPr>
        <p:spPr bwMode="auto">
          <a:xfrm>
            <a:off x="838200" y="2819400"/>
            <a:ext cx="1905000" cy="28527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fr-CA"/>
              <a:t>Je ………….e</a:t>
            </a:r>
          </a:p>
          <a:p>
            <a:pPr>
              <a:spcBef>
                <a:spcPct val="50000"/>
              </a:spcBef>
            </a:pPr>
            <a:r>
              <a:rPr lang="fr-CA"/>
              <a:t>Tu …………es</a:t>
            </a:r>
          </a:p>
          <a:p>
            <a:pPr>
              <a:spcBef>
                <a:spcPct val="50000"/>
              </a:spcBef>
            </a:pPr>
            <a:r>
              <a:rPr lang="fr-CA"/>
              <a:t>Il/elle/on …..e</a:t>
            </a:r>
          </a:p>
          <a:p>
            <a:pPr>
              <a:spcBef>
                <a:spcPct val="50000"/>
              </a:spcBef>
            </a:pPr>
            <a:endParaRPr lang="fr-CA"/>
          </a:p>
          <a:p>
            <a:pPr>
              <a:spcBef>
                <a:spcPct val="50000"/>
              </a:spcBef>
            </a:pPr>
            <a:r>
              <a:rPr lang="fr-CA"/>
              <a:t>Nous ………ons</a:t>
            </a:r>
          </a:p>
          <a:p>
            <a:pPr>
              <a:spcBef>
                <a:spcPct val="50000"/>
              </a:spcBef>
            </a:pPr>
            <a:r>
              <a:rPr lang="fr-CA"/>
              <a:t>Vous ………ez</a:t>
            </a:r>
          </a:p>
          <a:p>
            <a:pPr>
              <a:spcBef>
                <a:spcPct val="50000"/>
              </a:spcBef>
            </a:pPr>
            <a:r>
              <a:rPr lang="fr-CA"/>
              <a:t>Ils/elles ……ent</a:t>
            </a:r>
          </a:p>
        </p:txBody>
      </p:sp>
      <p:sp>
        <p:nvSpPr>
          <p:cNvPr id="2061" name="Text Box 15"/>
          <p:cNvSpPr txBox="1">
            <a:spLocks noChangeArrowheads="1"/>
          </p:cNvSpPr>
          <p:nvPr/>
        </p:nvSpPr>
        <p:spPr bwMode="auto">
          <a:xfrm>
            <a:off x="3581400" y="2819400"/>
            <a:ext cx="1981200" cy="28527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fr-CA"/>
              <a:t>Je ……………s</a:t>
            </a:r>
          </a:p>
          <a:p>
            <a:pPr>
              <a:spcBef>
                <a:spcPct val="50000"/>
              </a:spcBef>
            </a:pPr>
            <a:r>
              <a:rPr lang="fr-CA"/>
              <a:t>Tu …………...s</a:t>
            </a:r>
          </a:p>
          <a:p>
            <a:pPr>
              <a:spcBef>
                <a:spcPct val="50000"/>
              </a:spcBef>
            </a:pPr>
            <a:r>
              <a:rPr lang="fr-CA"/>
              <a:t>Il/elle/on ……..t</a:t>
            </a:r>
          </a:p>
          <a:p>
            <a:pPr>
              <a:spcBef>
                <a:spcPct val="50000"/>
              </a:spcBef>
            </a:pPr>
            <a:endParaRPr lang="fr-CA"/>
          </a:p>
          <a:p>
            <a:pPr>
              <a:spcBef>
                <a:spcPct val="50000"/>
              </a:spcBef>
            </a:pPr>
            <a:r>
              <a:rPr lang="fr-CA"/>
              <a:t>Nous ….issons</a:t>
            </a:r>
          </a:p>
          <a:p>
            <a:pPr>
              <a:spcBef>
                <a:spcPct val="50000"/>
              </a:spcBef>
            </a:pPr>
            <a:r>
              <a:rPr lang="fr-CA"/>
              <a:t>Vous …..issez</a:t>
            </a:r>
          </a:p>
          <a:p>
            <a:pPr>
              <a:spcBef>
                <a:spcPct val="50000"/>
              </a:spcBef>
            </a:pPr>
            <a:r>
              <a:rPr lang="fr-CA"/>
              <a:t>Ils/elles...issent</a:t>
            </a:r>
          </a:p>
        </p:txBody>
      </p:sp>
      <p:sp>
        <p:nvSpPr>
          <p:cNvPr id="2062" name="Text Box 16"/>
          <p:cNvSpPr txBox="1">
            <a:spLocks noChangeArrowheads="1"/>
          </p:cNvSpPr>
          <p:nvPr/>
        </p:nvSpPr>
        <p:spPr bwMode="auto">
          <a:xfrm>
            <a:off x="6324600" y="2819400"/>
            <a:ext cx="2057400" cy="28527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fr-CA"/>
              <a:t>Je …………… s/x</a:t>
            </a:r>
          </a:p>
          <a:p>
            <a:pPr>
              <a:spcBef>
                <a:spcPct val="50000"/>
              </a:spcBef>
            </a:pPr>
            <a:r>
              <a:rPr lang="fr-CA"/>
              <a:t>Tu ……………s/x</a:t>
            </a:r>
          </a:p>
          <a:p>
            <a:pPr>
              <a:spcBef>
                <a:spcPct val="50000"/>
              </a:spcBef>
            </a:pPr>
            <a:r>
              <a:rPr lang="fr-CA"/>
              <a:t>Il/elle …………d/t</a:t>
            </a:r>
          </a:p>
          <a:p>
            <a:pPr>
              <a:spcBef>
                <a:spcPct val="50000"/>
              </a:spcBef>
            </a:pPr>
            <a:endParaRPr lang="fr-CA"/>
          </a:p>
          <a:p>
            <a:pPr>
              <a:spcBef>
                <a:spcPct val="50000"/>
              </a:spcBef>
            </a:pPr>
            <a:r>
              <a:rPr lang="fr-CA"/>
              <a:t>Nous ………..ons</a:t>
            </a:r>
          </a:p>
          <a:p>
            <a:pPr>
              <a:spcBef>
                <a:spcPct val="50000"/>
              </a:spcBef>
            </a:pPr>
            <a:r>
              <a:rPr lang="fr-CA"/>
              <a:t>Vous …………ez</a:t>
            </a:r>
          </a:p>
          <a:p>
            <a:pPr>
              <a:spcBef>
                <a:spcPct val="50000"/>
              </a:spcBef>
            </a:pPr>
            <a:r>
              <a:rPr lang="fr-CA"/>
              <a:t>Ils/elles …….. ent</a:t>
            </a:r>
          </a:p>
        </p:txBody>
      </p:sp>
      <p:grpSp>
        <p:nvGrpSpPr>
          <p:cNvPr id="7" name="SMARTInkShape-Group4"/>
          <p:cNvGrpSpPr/>
          <p:nvPr/>
        </p:nvGrpSpPr>
        <p:grpSpPr>
          <a:xfrm>
            <a:off x="8259961" y="2937867"/>
            <a:ext cx="500063" cy="196454"/>
            <a:chOff x="8259961" y="2937867"/>
            <a:chExt cx="500063" cy="196454"/>
          </a:xfrm>
        </p:grpSpPr>
        <p:sp>
          <p:nvSpPr>
            <p:cNvPr id="3" name="SMARTInkShape-7"/>
            <p:cNvSpPr/>
            <p:nvPr/>
          </p:nvSpPr>
          <p:spPr>
            <a:xfrm>
              <a:off x="8259961" y="2937867"/>
              <a:ext cx="98228" cy="149554"/>
            </a:xfrm>
            <a:custGeom>
              <a:avLst/>
              <a:gdLst/>
              <a:ahLst/>
              <a:cxnLst/>
              <a:rect l="0" t="0" r="0" b="0"/>
              <a:pathLst>
                <a:path w="98228" h="149554">
                  <a:moveTo>
                    <a:pt x="0" y="8930"/>
                  </a:moveTo>
                  <a:lnTo>
                    <a:pt x="992" y="29325"/>
                  </a:lnTo>
                  <a:lnTo>
                    <a:pt x="9095" y="73567"/>
                  </a:lnTo>
                  <a:lnTo>
                    <a:pt x="18479" y="109157"/>
                  </a:lnTo>
                  <a:lnTo>
                    <a:pt x="33127" y="140405"/>
                  </a:lnTo>
                  <a:lnTo>
                    <a:pt x="35207" y="149553"/>
                  </a:lnTo>
                  <a:lnTo>
                    <a:pt x="35378" y="149311"/>
                  </a:lnTo>
                  <a:lnTo>
                    <a:pt x="35567" y="146397"/>
                  </a:lnTo>
                  <a:lnTo>
                    <a:pt x="38297" y="141795"/>
                  </a:lnTo>
                  <a:lnTo>
                    <a:pt x="41825" y="136442"/>
                  </a:lnTo>
                  <a:lnTo>
                    <a:pt x="51529" y="98626"/>
                  </a:lnTo>
                  <a:lnTo>
                    <a:pt x="65337" y="62587"/>
                  </a:lnTo>
                  <a:lnTo>
                    <a:pt x="84228" y="20122"/>
                  </a:lnTo>
                  <a:lnTo>
                    <a:pt x="98227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SMARTInkShape-8"/>
            <p:cNvSpPr/>
            <p:nvPr/>
          </p:nvSpPr>
          <p:spPr>
            <a:xfrm>
              <a:off x="8373349" y="2975346"/>
              <a:ext cx="243800" cy="105397"/>
            </a:xfrm>
            <a:custGeom>
              <a:avLst/>
              <a:gdLst/>
              <a:ahLst/>
              <a:cxnLst/>
              <a:rect l="0" t="0" r="0" b="0"/>
              <a:pathLst>
                <a:path w="243800" h="105397">
                  <a:moveTo>
                    <a:pt x="20557" y="25029"/>
                  </a:moveTo>
                  <a:lnTo>
                    <a:pt x="20557" y="29769"/>
                  </a:lnTo>
                  <a:lnTo>
                    <a:pt x="23204" y="34743"/>
                  </a:lnTo>
                  <a:lnTo>
                    <a:pt x="25298" y="37458"/>
                  </a:lnTo>
                  <a:lnTo>
                    <a:pt x="30271" y="40475"/>
                  </a:lnTo>
                  <a:lnTo>
                    <a:pt x="41294" y="42173"/>
                  </a:lnTo>
                  <a:lnTo>
                    <a:pt x="51602" y="41578"/>
                  </a:lnTo>
                  <a:lnTo>
                    <a:pt x="80257" y="30418"/>
                  </a:lnTo>
                  <a:lnTo>
                    <a:pt x="93257" y="21885"/>
                  </a:lnTo>
                  <a:lnTo>
                    <a:pt x="97517" y="16025"/>
                  </a:lnTo>
                  <a:lnTo>
                    <a:pt x="98652" y="13073"/>
                  </a:lnTo>
                  <a:lnTo>
                    <a:pt x="98418" y="10113"/>
                  </a:lnTo>
                  <a:lnTo>
                    <a:pt x="95511" y="4178"/>
                  </a:lnTo>
                  <a:lnTo>
                    <a:pt x="93347" y="2199"/>
                  </a:lnTo>
                  <a:lnTo>
                    <a:pt x="88296" y="0"/>
                  </a:lnTo>
                  <a:lnTo>
                    <a:pt x="80099" y="1668"/>
                  </a:lnTo>
                  <a:lnTo>
                    <a:pt x="36480" y="24017"/>
                  </a:lnTo>
                  <a:lnTo>
                    <a:pt x="10436" y="46253"/>
                  </a:lnTo>
                  <a:lnTo>
                    <a:pt x="1837" y="57944"/>
                  </a:lnTo>
                  <a:lnTo>
                    <a:pt x="140" y="62847"/>
                  </a:lnTo>
                  <a:lnTo>
                    <a:pt x="0" y="67108"/>
                  </a:lnTo>
                  <a:lnTo>
                    <a:pt x="6905" y="85817"/>
                  </a:lnTo>
                  <a:lnTo>
                    <a:pt x="11456" y="89367"/>
                  </a:lnTo>
                  <a:lnTo>
                    <a:pt x="31090" y="94363"/>
                  </a:lnTo>
                  <a:lnTo>
                    <a:pt x="50908" y="94851"/>
                  </a:lnTo>
                  <a:lnTo>
                    <a:pt x="87724" y="83955"/>
                  </a:lnTo>
                  <a:lnTo>
                    <a:pt x="106494" y="75451"/>
                  </a:lnTo>
                  <a:lnTo>
                    <a:pt x="124623" y="57167"/>
                  </a:lnTo>
                  <a:lnTo>
                    <a:pt x="150179" y="20391"/>
                  </a:lnTo>
                  <a:lnTo>
                    <a:pt x="152580" y="13707"/>
                  </a:lnTo>
                  <a:lnTo>
                    <a:pt x="152230" y="12520"/>
                  </a:lnTo>
                  <a:lnTo>
                    <a:pt x="151003" y="12721"/>
                  </a:lnTo>
                  <a:lnTo>
                    <a:pt x="149193" y="13847"/>
                  </a:lnTo>
                  <a:lnTo>
                    <a:pt x="138167" y="17639"/>
                  </a:lnTo>
                  <a:lnTo>
                    <a:pt x="128721" y="25382"/>
                  </a:lnTo>
                  <a:lnTo>
                    <a:pt x="116988" y="45639"/>
                  </a:lnTo>
                  <a:lnTo>
                    <a:pt x="115602" y="51667"/>
                  </a:lnTo>
                  <a:lnTo>
                    <a:pt x="116708" y="61011"/>
                  </a:lnTo>
                  <a:lnTo>
                    <a:pt x="125503" y="81232"/>
                  </a:lnTo>
                  <a:lnTo>
                    <a:pt x="131031" y="89034"/>
                  </a:lnTo>
                  <a:lnTo>
                    <a:pt x="139441" y="93163"/>
                  </a:lnTo>
                  <a:lnTo>
                    <a:pt x="144461" y="94264"/>
                  </a:lnTo>
                  <a:lnTo>
                    <a:pt x="155331" y="92842"/>
                  </a:lnTo>
                  <a:lnTo>
                    <a:pt x="161008" y="91073"/>
                  </a:lnTo>
                  <a:lnTo>
                    <a:pt x="203911" y="60042"/>
                  </a:lnTo>
                  <a:lnTo>
                    <a:pt x="213835" y="47535"/>
                  </a:lnTo>
                  <a:lnTo>
                    <a:pt x="231946" y="14645"/>
                  </a:lnTo>
                  <a:lnTo>
                    <a:pt x="234292" y="1480"/>
                  </a:lnTo>
                  <a:lnTo>
                    <a:pt x="233492" y="1393"/>
                  </a:lnTo>
                  <a:lnTo>
                    <a:pt x="229958" y="3940"/>
                  </a:lnTo>
                  <a:lnTo>
                    <a:pt x="217650" y="20434"/>
                  </a:lnTo>
                  <a:lnTo>
                    <a:pt x="212333" y="33240"/>
                  </a:lnTo>
                  <a:lnTo>
                    <a:pt x="210916" y="39432"/>
                  </a:lnTo>
                  <a:lnTo>
                    <a:pt x="213661" y="62369"/>
                  </a:lnTo>
                  <a:lnTo>
                    <a:pt x="223477" y="88665"/>
                  </a:lnTo>
                  <a:lnTo>
                    <a:pt x="243799" y="105396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SMARTInkShape-9"/>
            <p:cNvSpPr/>
            <p:nvPr/>
          </p:nvSpPr>
          <p:spPr>
            <a:xfrm>
              <a:off x="8661797" y="2982516"/>
              <a:ext cx="98227" cy="98227"/>
            </a:xfrm>
            <a:custGeom>
              <a:avLst/>
              <a:gdLst/>
              <a:ahLst/>
              <a:cxnLst/>
              <a:rect l="0" t="0" r="0" b="0"/>
              <a:pathLst>
                <a:path w="98227" h="98227">
                  <a:moveTo>
                    <a:pt x="98226" y="0"/>
                  </a:moveTo>
                  <a:lnTo>
                    <a:pt x="93486" y="0"/>
                  </a:lnTo>
                  <a:lnTo>
                    <a:pt x="92090" y="992"/>
                  </a:lnTo>
                  <a:lnTo>
                    <a:pt x="91159" y="2645"/>
                  </a:lnTo>
                  <a:lnTo>
                    <a:pt x="90537" y="4740"/>
                  </a:lnTo>
                  <a:lnTo>
                    <a:pt x="63598" y="46980"/>
                  </a:lnTo>
                  <a:lnTo>
                    <a:pt x="47066" y="62647"/>
                  </a:lnTo>
                  <a:lnTo>
                    <a:pt x="0" y="98226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SMARTInkShape-10"/>
            <p:cNvSpPr/>
            <p:nvPr/>
          </p:nvSpPr>
          <p:spPr>
            <a:xfrm>
              <a:off x="8661797" y="2964656"/>
              <a:ext cx="98227" cy="169665"/>
            </a:xfrm>
            <a:custGeom>
              <a:avLst/>
              <a:gdLst/>
              <a:ahLst/>
              <a:cxnLst/>
              <a:rect l="0" t="0" r="0" b="0"/>
              <a:pathLst>
                <a:path w="98227" h="169665">
                  <a:moveTo>
                    <a:pt x="0" y="0"/>
                  </a:moveTo>
                  <a:lnTo>
                    <a:pt x="0" y="4741"/>
                  </a:lnTo>
                  <a:lnTo>
                    <a:pt x="29116" y="47596"/>
                  </a:lnTo>
                  <a:lnTo>
                    <a:pt x="51060" y="85690"/>
                  </a:lnTo>
                  <a:lnTo>
                    <a:pt x="98226" y="169664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" name="SMARTInkShape-Group5"/>
          <p:cNvGrpSpPr/>
          <p:nvPr/>
        </p:nvGrpSpPr>
        <p:grpSpPr>
          <a:xfrm>
            <a:off x="8207623" y="2494835"/>
            <a:ext cx="775644" cy="260544"/>
            <a:chOff x="8207623" y="2494835"/>
            <a:chExt cx="775644" cy="260544"/>
          </a:xfrm>
        </p:grpSpPr>
        <p:sp>
          <p:nvSpPr>
            <p:cNvPr id="8" name="SMARTInkShape-11"/>
            <p:cNvSpPr/>
            <p:nvPr/>
          </p:nvSpPr>
          <p:spPr>
            <a:xfrm>
              <a:off x="8831461" y="2527102"/>
              <a:ext cx="13671" cy="8930"/>
            </a:xfrm>
            <a:custGeom>
              <a:avLst/>
              <a:gdLst/>
              <a:ahLst/>
              <a:cxnLst/>
              <a:rect l="0" t="0" r="0" b="0"/>
              <a:pathLst>
                <a:path w="13671" h="8930">
                  <a:moveTo>
                    <a:pt x="8930" y="8929"/>
                  </a:moveTo>
                  <a:lnTo>
                    <a:pt x="13670" y="8929"/>
                  </a:lnTo>
                  <a:lnTo>
                    <a:pt x="13082" y="7937"/>
                  </a:lnTo>
                  <a:lnTo>
                    <a:pt x="0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SMARTInkShape-12"/>
            <p:cNvSpPr/>
            <p:nvPr/>
          </p:nvSpPr>
          <p:spPr>
            <a:xfrm>
              <a:off x="8858260" y="2625385"/>
              <a:ext cx="125007" cy="129994"/>
            </a:xfrm>
            <a:custGeom>
              <a:avLst/>
              <a:gdLst/>
              <a:ahLst/>
              <a:cxnLst/>
              <a:rect l="0" t="0" r="0" b="0"/>
              <a:pathLst>
                <a:path w="125007" h="129994">
                  <a:moveTo>
                    <a:pt x="35709" y="17803"/>
                  </a:moveTo>
                  <a:lnTo>
                    <a:pt x="35709" y="30231"/>
                  </a:lnTo>
                  <a:lnTo>
                    <a:pt x="33062" y="35894"/>
                  </a:lnTo>
                  <a:lnTo>
                    <a:pt x="30968" y="38793"/>
                  </a:lnTo>
                  <a:lnTo>
                    <a:pt x="19200" y="81682"/>
                  </a:lnTo>
                  <a:lnTo>
                    <a:pt x="9524" y="115415"/>
                  </a:lnTo>
                  <a:lnTo>
                    <a:pt x="9323" y="118596"/>
                  </a:lnTo>
                  <a:lnTo>
                    <a:pt x="8196" y="120717"/>
                  </a:lnTo>
                  <a:lnTo>
                    <a:pt x="6453" y="122131"/>
                  </a:lnTo>
                  <a:lnTo>
                    <a:pt x="1267" y="124400"/>
                  </a:lnTo>
                  <a:lnTo>
                    <a:pt x="557" y="127356"/>
                  </a:lnTo>
                  <a:lnTo>
                    <a:pt x="242" y="129993"/>
                  </a:lnTo>
                  <a:lnTo>
                    <a:pt x="0" y="120473"/>
                  </a:lnTo>
                  <a:lnTo>
                    <a:pt x="2639" y="115358"/>
                  </a:lnTo>
                  <a:lnTo>
                    <a:pt x="6128" y="109778"/>
                  </a:lnTo>
                  <a:lnTo>
                    <a:pt x="8093" y="100066"/>
                  </a:lnTo>
                  <a:lnTo>
                    <a:pt x="9667" y="85061"/>
                  </a:lnTo>
                  <a:lnTo>
                    <a:pt x="15977" y="69040"/>
                  </a:lnTo>
                  <a:lnTo>
                    <a:pt x="31837" y="41748"/>
                  </a:lnTo>
                  <a:lnTo>
                    <a:pt x="43245" y="7259"/>
                  </a:lnTo>
                  <a:lnTo>
                    <a:pt x="44702" y="4820"/>
                  </a:lnTo>
                  <a:lnTo>
                    <a:pt x="46665" y="3195"/>
                  </a:lnTo>
                  <a:lnTo>
                    <a:pt x="51492" y="1388"/>
                  </a:lnTo>
                  <a:lnTo>
                    <a:pt x="74440" y="0"/>
                  </a:lnTo>
                  <a:lnTo>
                    <a:pt x="80373" y="2614"/>
                  </a:lnTo>
                  <a:lnTo>
                    <a:pt x="125006" y="35662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SMARTInkShape-13"/>
            <p:cNvSpPr/>
            <p:nvPr/>
          </p:nvSpPr>
          <p:spPr>
            <a:xfrm>
              <a:off x="8699343" y="2627087"/>
              <a:ext cx="143197" cy="123258"/>
            </a:xfrm>
            <a:custGeom>
              <a:avLst/>
              <a:gdLst/>
              <a:ahLst/>
              <a:cxnLst/>
              <a:rect l="0" t="0" r="0" b="0"/>
              <a:pathLst>
                <a:path w="143197" h="123258">
                  <a:moveTo>
                    <a:pt x="69610" y="51819"/>
                  </a:moveTo>
                  <a:lnTo>
                    <a:pt x="69610" y="47079"/>
                  </a:lnTo>
                  <a:lnTo>
                    <a:pt x="68618" y="45682"/>
                  </a:lnTo>
                  <a:lnTo>
                    <a:pt x="66964" y="44751"/>
                  </a:lnTo>
                  <a:lnTo>
                    <a:pt x="64869" y="44131"/>
                  </a:lnTo>
                  <a:lnTo>
                    <a:pt x="62481" y="44709"/>
                  </a:lnTo>
                  <a:lnTo>
                    <a:pt x="24421" y="63913"/>
                  </a:lnTo>
                  <a:lnTo>
                    <a:pt x="13778" y="77451"/>
                  </a:lnTo>
                  <a:lnTo>
                    <a:pt x="2284" y="98811"/>
                  </a:lnTo>
                  <a:lnTo>
                    <a:pt x="0" y="106770"/>
                  </a:lnTo>
                  <a:lnTo>
                    <a:pt x="1376" y="110281"/>
                  </a:lnTo>
                  <a:lnTo>
                    <a:pt x="8195" y="116828"/>
                  </a:lnTo>
                  <a:lnTo>
                    <a:pt x="17841" y="120400"/>
                  </a:lnTo>
                  <a:lnTo>
                    <a:pt x="23191" y="121352"/>
                  </a:lnTo>
                  <a:lnTo>
                    <a:pt x="28742" y="120003"/>
                  </a:lnTo>
                  <a:lnTo>
                    <a:pt x="49264" y="106225"/>
                  </a:lnTo>
                  <a:lnTo>
                    <a:pt x="56599" y="98819"/>
                  </a:lnTo>
                  <a:lnTo>
                    <a:pt x="63166" y="88914"/>
                  </a:lnTo>
                  <a:lnTo>
                    <a:pt x="67701" y="72181"/>
                  </a:lnTo>
                  <a:lnTo>
                    <a:pt x="69044" y="54656"/>
                  </a:lnTo>
                  <a:lnTo>
                    <a:pt x="64067" y="42827"/>
                  </a:lnTo>
                  <a:lnTo>
                    <a:pt x="56233" y="32940"/>
                  </a:lnTo>
                  <a:lnTo>
                    <a:pt x="40043" y="21331"/>
                  </a:lnTo>
                  <a:lnTo>
                    <a:pt x="37992" y="20580"/>
                  </a:lnTo>
                  <a:lnTo>
                    <a:pt x="36625" y="21071"/>
                  </a:lnTo>
                  <a:lnTo>
                    <a:pt x="34432" y="24248"/>
                  </a:lnTo>
                  <a:lnTo>
                    <a:pt x="38792" y="29539"/>
                  </a:lnTo>
                  <a:lnTo>
                    <a:pt x="51107" y="37390"/>
                  </a:lnTo>
                  <a:lnTo>
                    <a:pt x="67325" y="41260"/>
                  </a:lnTo>
                  <a:lnTo>
                    <a:pt x="76202" y="39520"/>
                  </a:lnTo>
                  <a:lnTo>
                    <a:pt x="116293" y="16013"/>
                  </a:lnTo>
                  <a:lnTo>
                    <a:pt x="125084" y="10108"/>
                  </a:lnTo>
                  <a:lnTo>
                    <a:pt x="128992" y="4177"/>
                  </a:lnTo>
                  <a:lnTo>
                    <a:pt x="132019" y="2198"/>
                  </a:lnTo>
                  <a:lnTo>
                    <a:pt x="140673" y="0"/>
                  </a:lnTo>
                  <a:lnTo>
                    <a:pt x="142782" y="406"/>
                  </a:lnTo>
                  <a:lnTo>
                    <a:pt x="143196" y="1669"/>
                  </a:lnTo>
                  <a:lnTo>
                    <a:pt x="141010" y="5718"/>
                  </a:lnTo>
                  <a:lnTo>
                    <a:pt x="109055" y="49212"/>
                  </a:lnTo>
                  <a:lnTo>
                    <a:pt x="100590" y="70560"/>
                  </a:lnTo>
                  <a:lnTo>
                    <a:pt x="96951" y="97404"/>
                  </a:lnTo>
                  <a:lnTo>
                    <a:pt x="105329" y="123257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SMARTInkShape-14"/>
            <p:cNvSpPr/>
            <p:nvPr/>
          </p:nvSpPr>
          <p:spPr>
            <a:xfrm>
              <a:off x="8341445" y="2494835"/>
              <a:ext cx="390884" cy="254498"/>
            </a:xfrm>
            <a:custGeom>
              <a:avLst/>
              <a:gdLst/>
              <a:ahLst/>
              <a:cxnLst/>
              <a:rect l="0" t="0" r="0" b="0"/>
              <a:pathLst>
                <a:path w="390884" h="254498">
                  <a:moveTo>
                    <a:pt x="79250" y="157282"/>
                  </a:moveTo>
                  <a:lnTo>
                    <a:pt x="74510" y="157282"/>
                  </a:lnTo>
                  <a:lnTo>
                    <a:pt x="62081" y="162023"/>
                  </a:lnTo>
                  <a:lnTo>
                    <a:pt x="17963" y="193854"/>
                  </a:lnTo>
                  <a:lnTo>
                    <a:pt x="7363" y="204294"/>
                  </a:lnTo>
                  <a:lnTo>
                    <a:pt x="2652" y="212241"/>
                  </a:lnTo>
                  <a:lnTo>
                    <a:pt x="0" y="227034"/>
                  </a:lnTo>
                  <a:lnTo>
                    <a:pt x="3954" y="243985"/>
                  </a:lnTo>
                  <a:lnTo>
                    <a:pt x="6233" y="247826"/>
                  </a:lnTo>
                  <a:lnTo>
                    <a:pt x="8745" y="250387"/>
                  </a:lnTo>
                  <a:lnTo>
                    <a:pt x="11410" y="252094"/>
                  </a:lnTo>
                  <a:lnTo>
                    <a:pt x="24643" y="254497"/>
                  </a:lnTo>
                  <a:lnTo>
                    <a:pt x="45873" y="250469"/>
                  </a:lnTo>
                  <a:lnTo>
                    <a:pt x="61533" y="242991"/>
                  </a:lnTo>
                  <a:lnTo>
                    <a:pt x="69061" y="232086"/>
                  </a:lnTo>
                  <a:lnTo>
                    <a:pt x="81978" y="196091"/>
                  </a:lnTo>
                  <a:lnTo>
                    <a:pt x="82778" y="181807"/>
                  </a:lnTo>
                  <a:lnTo>
                    <a:pt x="71769" y="147007"/>
                  </a:lnTo>
                  <a:lnTo>
                    <a:pt x="70293" y="144479"/>
                  </a:lnTo>
                  <a:lnTo>
                    <a:pt x="68318" y="142794"/>
                  </a:lnTo>
                  <a:lnTo>
                    <a:pt x="62759" y="140089"/>
                  </a:lnTo>
                  <a:lnTo>
                    <a:pt x="63295" y="139867"/>
                  </a:lnTo>
                  <a:lnTo>
                    <a:pt x="106445" y="138434"/>
                  </a:lnTo>
                  <a:lnTo>
                    <a:pt x="130886" y="131735"/>
                  </a:lnTo>
                  <a:lnTo>
                    <a:pt x="143277" y="130861"/>
                  </a:lnTo>
                  <a:lnTo>
                    <a:pt x="145747" y="132723"/>
                  </a:lnTo>
                  <a:lnTo>
                    <a:pt x="148492" y="140083"/>
                  </a:lnTo>
                  <a:lnTo>
                    <a:pt x="148232" y="143831"/>
                  </a:lnTo>
                  <a:lnTo>
                    <a:pt x="129640" y="186297"/>
                  </a:lnTo>
                  <a:lnTo>
                    <a:pt x="118896" y="207956"/>
                  </a:lnTo>
                  <a:lnTo>
                    <a:pt x="116715" y="222468"/>
                  </a:lnTo>
                  <a:lnTo>
                    <a:pt x="118391" y="233548"/>
                  </a:lnTo>
                  <a:lnTo>
                    <a:pt x="124912" y="245364"/>
                  </a:lnTo>
                  <a:lnTo>
                    <a:pt x="127551" y="248746"/>
                  </a:lnTo>
                  <a:lnTo>
                    <a:pt x="135775" y="252503"/>
                  </a:lnTo>
                  <a:lnTo>
                    <a:pt x="140746" y="253505"/>
                  </a:lnTo>
                  <a:lnTo>
                    <a:pt x="151561" y="251972"/>
                  </a:lnTo>
                  <a:lnTo>
                    <a:pt x="161990" y="247984"/>
                  </a:lnTo>
                  <a:lnTo>
                    <a:pt x="169932" y="242904"/>
                  </a:lnTo>
                  <a:lnTo>
                    <a:pt x="190245" y="216308"/>
                  </a:lnTo>
                  <a:lnTo>
                    <a:pt x="217057" y="172149"/>
                  </a:lnTo>
                  <a:lnTo>
                    <a:pt x="220623" y="161136"/>
                  </a:lnTo>
                  <a:lnTo>
                    <a:pt x="221928" y="150232"/>
                  </a:lnTo>
                  <a:lnTo>
                    <a:pt x="223106" y="169831"/>
                  </a:lnTo>
                  <a:lnTo>
                    <a:pt x="228258" y="181395"/>
                  </a:lnTo>
                  <a:lnTo>
                    <a:pt x="229812" y="191481"/>
                  </a:lnTo>
                  <a:lnTo>
                    <a:pt x="232211" y="195956"/>
                  </a:lnTo>
                  <a:lnTo>
                    <a:pt x="251064" y="213442"/>
                  </a:lnTo>
                  <a:lnTo>
                    <a:pt x="255308" y="214566"/>
                  </a:lnTo>
                  <a:lnTo>
                    <a:pt x="271755" y="211407"/>
                  </a:lnTo>
                  <a:lnTo>
                    <a:pt x="286847" y="206804"/>
                  </a:lnTo>
                  <a:lnTo>
                    <a:pt x="298184" y="198805"/>
                  </a:lnTo>
                  <a:lnTo>
                    <a:pt x="336755" y="158870"/>
                  </a:lnTo>
                  <a:lnTo>
                    <a:pt x="356995" y="133783"/>
                  </a:lnTo>
                  <a:lnTo>
                    <a:pt x="376306" y="91386"/>
                  </a:lnTo>
                  <a:lnTo>
                    <a:pt x="384908" y="69456"/>
                  </a:lnTo>
                  <a:lnTo>
                    <a:pt x="390883" y="25454"/>
                  </a:lnTo>
                  <a:lnTo>
                    <a:pt x="386780" y="8199"/>
                  </a:lnTo>
                  <a:lnTo>
                    <a:pt x="382497" y="4316"/>
                  </a:lnTo>
                  <a:lnTo>
                    <a:pt x="369801" y="0"/>
                  </a:lnTo>
                  <a:lnTo>
                    <a:pt x="363239" y="1826"/>
                  </a:lnTo>
                  <a:lnTo>
                    <a:pt x="337159" y="24657"/>
                  </a:lnTo>
                  <a:lnTo>
                    <a:pt x="318564" y="51158"/>
                  </a:lnTo>
                  <a:lnTo>
                    <a:pt x="305912" y="94788"/>
                  </a:lnTo>
                  <a:lnTo>
                    <a:pt x="296656" y="136186"/>
                  </a:lnTo>
                  <a:lnTo>
                    <a:pt x="294174" y="175788"/>
                  </a:lnTo>
                  <a:lnTo>
                    <a:pt x="294826" y="188327"/>
                  </a:lnTo>
                  <a:lnTo>
                    <a:pt x="311422" y="237649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SMARTInkShape-15"/>
            <p:cNvSpPr/>
            <p:nvPr/>
          </p:nvSpPr>
          <p:spPr>
            <a:xfrm>
              <a:off x="8207623" y="2562820"/>
              <a:ext cx="123776" cy="185453"/>
            </a:xfrm>
            <a:custGeom>
              <a:avLst/>
              <a:gdLst/>
              <a:ahLst/>
              <a:cxnLst/>
              <a:rect l="0" t="0" r="0" b="0"/>
              <a:pathLst>
                <a:path w="123776" h="185453">
                  <a:moveTo>
                    <a:pt x="7690" y="35719"/>
                  </a:moveTo>
                  <a:lnTo>
                    <a:pt x="6697" y="59072"/>
                  </a:lnTo>
                  <a:lnTo>
                    <a:pt x="0" y="98950"/>
                  </a:lnTo>
                  <a:lnTo>
                    <a:pt x="1569" y="142971"/>
                  </a:lnTo>
                  <a:lnTo>
                    <a:pt x="7876" y="173278"/>
                  </a:lnTo>
                  <a:lnTo>
                    <a:pt x="12072" y="180531"/>
                  </a:lnTo>
                  <a:lnTo>
                    <a:pt x="17244" y="184416"/>
                  </a:lnTo>
                  <a:lnTo>
                    <a:pt x="20013" y="185452"/>
                  </a:lnTo>
                  <a:lnTo>
                    <a:pt x="21858" y="185150"/>
                  </a:lnTo>
                  <a:lnTo>
                    <a:pt x="23088" y="183957"/>
                  </a:lnTo>
                  <a:lnTo>
                    <a:pt x="42574" y="144569"/>
                  </a:lnTo>
                  <a:lnTo>
                    <a:pt x="63412" y="102872"/>
                  </a:lnTo>
                  <a:lnTo>
                    <a:pt x="90107" y="59192"/>
                  </a:lnTo>
                  <a:lnTo>
                    <a:pt x="107533" y="26134"/>
                  </a:lnTo>
                  <a:lnTo>
                    <a:pt x="114204" y="2752"/>
                  </a:lnTo>
                  <a:lnTo>
                    <a:pt x="115410" y="1835"/>
                  </a:lnTo>
                  <a:lnTo>
                    <a:pt x="123775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" name="SMARTInkShape-Group6"/>
          <p:cNvGrpSpPr/>
          <p:nvPr/>
        </p:nvGrpSpPr>
        <p:grpSpPr>
          <a:xfrm>
            <a:off x="5036345" y="2911078"/>
            <a:ext cx="80367" cy="1000126"/>
            <a:chOff x="5036345" y="2911078"/>
            <a:chExt cx="80367" cy="1000126"/>
          </a:xfrm>
        </p:grpSpPr>
        <p:sp>
          <p:nvSpPr>
            <p:cNvPr id="14" name="SMARTInkShape-16"/>
            <p:cNvSpPr/>
            <p:nvPr/>
          </p:nvSpPr>
          <p:spPr>
            <a:xfrm>
              <a:off x="5054312" y="3009305"/>
              <a:ext cx="8822" cy="89298"/>
            </a:xfrm>
            <a:custGeom>
              <a:avLst/>
              <a:gdLst/>
              <a:ahLst/>
              <a:cxnLst/>
              <a:rect l="0" t="0" r="0" b="0"/>
              <a:pathLst>
                <a:path w="8822" h="89298">
                  <a:moveTo>
                    <a:pt x="8821" y="0"/>
                  </a:moveTo>
                  <a:lnTo>
                    <a:pt x="8821" y="44135"/>
                  </a:lnTo>
                  <a:lnTo>
                    <a:pt x="1132" y="52291"/>
                  </a:lnTo>
                  <a:lnTo>
                    <a:pt x="259" y="57937"/>
                  </a:lnTo>
                  <a:lnTo>
                    <a:pt x="0" y="65894"/>
                  </a:lnTo>
                  <a:lnTo>
                    <a:pt x="2585" y="71619"/>
                  </a:lnTo>
                  <a:lnTo>
                    <a:pt x="6050" y="77471"/>
                  </a:lnTo>
                  <a:lnTo>
                    <a:pt x="8821" y="89297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SMARTInkShape-17"/>
            <p:cNvSpPr/>
            <p:nvPr/>
          </p:nvSpPr>
          <p:spPr>
            <a:xfrm>
              <a:off x="5080992" y="2911078"/>
              <a:ext cx="7690" cy="1"/>
            </a:xfrm>
            <a:custGeom>
              <a:avLst/>
              <a:gdLst/>
              <a:ahLst/>
              <a:cxnLst/>
              <a:rect l="0" t="0" r="0" b="0"/>
              <a:pathLst>
                <a:path w="7690" h="1">
                  <a:moveTo>
                    <a:pt x="0" y="0"/>
                  </a:moveTo>
                  <a:lnTo>
                    <a:pt x="7689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SMARTInkShape-18"/>
            <p:cNvSpPr/>
            <p:nvPr/>
          </p:nvSpPr>
          <p:spPr>
            <a:xfrm>
              <a:off x="5036345" y="3384352"/>
              <a:ext cx="17859" cy="116087"/>
            </a:xfrm>
            <a:custGeom>
              <a:avLst/>
              <a:gdLst/>
              <a:ahLst/>
              <a:cxnLst/>
              <a:rect l="0" t="0" r="0" b="0"/>
              <a:pathLst>
                <a:path w="17859" h="116087">
                  <a:moveTo>
                    <a:pt x="0" y="0"/>
                  </a:moveTo>
                  <a:lnTo>
                    <a:pt x="0" y="42575"/>
                  </a:lnTo>
                  <a:lnTo>
                    <a:pt x="991" y="59525"/>
                  </a:lnTo>
                  <a:lnTo>
                    <a:pt x="9676" y="96944"/>
                  </a:lnTo>
                  <a:lnTo>
                    <a:pt x="14992" y="104681"/>
                  </a:lnTo>
                  <a:lnTo>
                    <a:pt x="17858" y="116086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SMARTInkShape-19"/>
            <p:cNvSpPr/>
            <p:nvPr/>
          </p:nvSpPr>
          <p:spPr>
            <a:xfrm>
              <a:off x="5036345" y="3277195"/>
              <a:ext cx="8929" cy="8931"/>
            </a:xfrm>
            <a:custGeom>
              <a:avLst/>
              <a:gdLst/>
              <a:ahLst/>
              <a:cxnLst/>
              <a:rect l="0" t="0" r="0" b="0"/>
              <a:pathLst>
                <a:path w="8929" h="8931">
                  <a:moveTo>
                    <a:pt x="8928" y="8930"/>
                  </a:moveTo>
                  <a:lnTo>
                    <a:pt x="1240" y="8930"/>
                  </a:lnTo>
                  <a:lnTo>
                    <a:pt x="826" y="7938"/>
                  </a:lnTo>
                  <a:lnTo>
                    <a:pt x="0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SMARTInkShape-20"/>
            <p:cNvSpPr/>
            <p:nvPr/>
          </p:nvSpPr>
          <p:spPr>
            <a:xfrm>
              <a:off x="5082233" y="3768328"/>
              <a:ext cx="34479" cy="142876"/>
            </a:xfrm>
            <a:custGeom>
              <a:avLst/>
              <a:gdLst/>
              <a:ahLst/>
              <a:cxnLst/>
              <a:rect l="0" t="0" r="0" b="0"/>
              <a:pathLst>
                <a:path w="34479" h="142876">
                  <a:moveTo>
                    <a:pt x="7689" y="0"/>
                  </a:moveTo>
                  <a:lnTo>
                    <a:pt x="7689" y="4741"/>
                  </a:lnTo>
                  <a:lnTo>
                    <a:pt x="5043" y="9714"/>
                  </a:lnTo>
                  <a:lnTo>
                    <a:pt x="1552" y="15231"/>
                  </a:lnTo>
                  <a:lnTo>
                    <a:pt x="0" y="20991"/>
                  </a:lnTo>
                  <a:lnTo>
                    <a:pt x="7185" y="64057"/>
                  </a:lnTo>
                  <a:lnTo>
                    <a:pt x="8457" y="75103"/>
                  </a:lnTo>
                  <a:lnTo>
                    <a:pt x="23931" y="117326"/>
                  </a:lnTo>
                  <a:lnTo>
                    <a:pt x="34478" y="142875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SMARTInkShape-21"/>
            <p:cNvSpPr/>
            <p:nvPr/>
          </p:nvSpPr>
          <p:spPr>
            <a:xfrm>
              <a:off x="5089922" y="3652242"/>
              <a:ext cx="8931" cy="1"/>
            </a:xfrm>
            <a:custGeom>
              <a:avLst/>
              <a:gdLst/>
              <a:ahLst/>
              <a:cxnLst/>
              <a:rect l="0" t="0" r="0" b="0"/>
              <a:pathLst>
                <a:path w="8931" h="1">
                  <a:moveTo>
                    <a:pt x="8930" y="0"/>
                  </a:moveTo>
                  <a:lnTo>
                    <a:pt x="0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4" name="SMARTInkShape-Group7"/>
          <p:cNvGrpSpPr/>
          <p:nvPr/>
        </p:nvGrpSpPr>
        <p:grpSpPr>
          <a:xfrm>
            <a:off x="3779309" y="2553891"/>
            <a:ext cx="989145" cy="444407"/>
            <a:chOff x="3779309" y="2553891"/>
            <a:chExt cx="989145" cy="444407"/>
          </a:xfrm>
        </p:grpSpPr>
        <p:sp>
          <p:nvSpPr>
            <p:cNvPr id="21" name="SMARTInkShape-22"/>
            <p:cNvSpPr/>
            <p:nvPr/>
          </p:nvSpPr>
          <p:spPr>
            <a:xfrm>
              <a:off x="3779309" y="2689377"/>
              <a:ext cx="989145" cy="308921"/>
            </a:xfrm>
            <a:custGeom>
              <a:avLst/>
              <a:gdLst/>
              <a:ahLst/>
              <a:cxnLst/>
              <a:rect l="0" t="0" r="0" b="0"/>
              <a:pathLst>
                <a:path w="989145" h="308921">
                  <a:moveTo>
                    <a:pt x="51527" y="7389"/>
                  </a:moveTo>
                  <a:lnTo>
                    <a:pt x="46787" y="7389"/>
                  </a:lnTo>
                  <a:lnTo>
                    <a:pt x="34357" y="16869"/>
                  </a:lnTo>
                  <a:lnTo>
                    <a:pt x="29013" y="24170"/>
                  </a:lnTo>
                  <a:lnTo>
                    <a:pt x="4871" y="66138"/>
                  </a:lnTo>
                  <a:lnTo>
                    <a:pt x="0" y="84547"/>
                  </a:lnTo>
                  <a:lnTo>
                    <a:pt x="1506" y="96583"/>
                  </a:lnTo>
                  <a:lnTo>
                    <a:pt x="3297" y="102570"/>
                  </a:lnTo>
                  <a:lnTo>
                    <a:pt x="10578" y="111868"/>
                  </a:lnTo>
                  <a:lnTo>
                    <a:pt x="19437" y="118316"/>
                  </a:lnTo>
                  <a:lnTo>
                    <a:pt x="26681" y="121182"/>
                  </a:lnTo>
                  <a:lnTo>
                    <a:pt x="45819" y="118055"/>
                  </a:lnTo>
                  <a:lnTo>
                    <a:pt x="89446" y="98226"/>
                  </a:lnTo>
                  <a:lnTo>
                    <a:pt x="111493" y="80343"/>
                  </a:lnTo>
                  <a:lnTo>
                    <a:pt x="117866" y="69248"/>
                  </a:lnTo>
                  <a:lnTo>
                    <a:pt x="121958" y="50696"/>
                  </a:lnTo>
                  <a:lnTo>
                    <a:pt x="117926" y="35875"/>
                  </a:lnTo>
                  <a:lnTo>
                    <a:pt x="105707" y="18916"/>
                  </a:lnTo>
                  <a:lnTo>
                    <a:pt x="97766" y="12512"/>
                  </a:lnTo>
                  <a:lnTo>
                    <a:pt x="74373" y="1927"/>
                  </a:lnTo>
                  <a:lnTo>
                    <a:pt x="63004" y="0"/>
                  </a:lnTo>
                  <a:lnTo>
                    <a:pt x="59178" y="479"/>
                  </a:lnTo>
                  <a:lnTo>
                    <a:pt x="56628" y="1790"/>
                  </a:lnTo>
                  <a:lnTo>
                    <a:pt x="54928" y="3656"/>
                  </a:lnTo>
                  <a:lnTo>
                    <a:pt x="54786" y="4900"/>
                  </a:lnTo>
                  <a:lnTo>
                    <a:pt x="55684" y="5729"/>
                  </a:lnTo>
                  <a:lnTo>
                    <a:pt x="80295" y="14980"/>
                  </a:lnTo>
                  <a:lnTo>
                    <a:pt x="122539" y="16142"/>
                  </a:lnTo>
                  <a:lnTo>
                    <a:pt x="166791" y="16303"/>
                  </a:lnTo>
                  <a:lnTo>
                    <a:pt x="196808" y="16318"/>
                  </a:lnTo>
                  <a:lnTo>
                    <a:pt x="198982" y="17310"/>
                  </a:lnTo>
                  <a:lnTo>
                    <a:pt x="200432" y="18964"/>
                  </a:lnTo>
                  <a:lnTo>
                    <a:pt x="201398" y="21058"/>
                  </a:lnTo>
                  <a:lnTo>
                    <a:pt x="201051" y="23447"/>
                  </a:lnTo>
                  <a:lnTo>
                    <a:pt x="198019" y="28747"/>
                  </a:lnTo>
                  <a:lnTo>
                    <a:pt x="164943" y="68329"/>
                  </a:lnTo>
                  <a:lnTo>
                    <a:pt x="160538" y="85197"/>
                  </a:lnTo>
                  <a:lnTo>
                    <a:pt x="159233" y="98022"/>
                  </a:lnTo>
                  <a:lnTo>
                    <a:pt x="161573" y="104886"/>
                  </a:lnTo>
                  <a:lnTo>
                    <a:pt x="163586" y="108106"/>
                  </a:lnTo>
                  <a:lnTo>
                    <a:pt x="166913" y="110252"/>
                  </a:lnTo>
                  <a:lnTo>
                    <a:pt x="183864" y="113697"/>
                  </a:lnTo>
                  <a:lnTo>
                    <a:pt x="187377" y="113980"/>
                  </a:lnTo>
                  <a:lnTo>
                    <a:pt x="206542" y="109637"/>
                  </a:lnTo>
                  <a:lnTo>
                    <a:pt x="245757" y="89363"/>
                  </a:lnTo>
                  <a:lnTo>
                    <a:pt x="271353" y="71427"/>
                  </a:lnTo>
                  <a:lnTo>
                    <a:pt x="297215" y="38245"/>
                  </a:lnTo>
                  <a:lnTo>
                    <a:pt x="299628" y="31686"/>
                  </a:lnTo>
                  <a:lnTo>
                    <a:pt x="299279" y="29540"/>
                  </a:lnTo>
                  <a:lnTo>
                    <a:pt x="298055" y="28109"/>
                  </a:lnTo>
                  <a:lnTo>
                    <a:pt x="293701" y="25813"/>
                  </a:lnTo>
                  <a:lnTo>
                    <a:pt x="280294" y="50155"/>
                  </a:lnTo>
                  <a:lnTo>
                    <a:pt x="276406" y="67244"/>
                  </a:lnTo>
                  <a:lnTo>
                    <a:pt x="275254" y="89616"/>
                  </a:lnTo>
                  <a:lnTo>
                    <a:pt x="280277" y="103796"/>
                  </a:lnTo>
                  <a:lnTo>
                    <a:pt x="294929" y="124328"/>
                  </a:lnTo>
                  <a:lnTo>
                    <a:pt x="306550" y="128815"/>
                  </a:lnTo>
                  <a:lnTo>
                    <a:pt x="343003" y="131695"/>
                  </a:lnTo>
                  <a:lnTo>
                    <a:pt x="367306" y="127454"/>
                  </a:lnTo>
                  <a:lnTo>
                    <a:pt x="405570" y="110003"/>
                  </a:lnTo>
                  <a:lnTo>
                    <a:pt x="445880" y="81849"/>
                  </a:lnTo>
                  <a:lnTo>
                    <a:pt x="478026" y="42936"/>
                  </a:lnTo>
                  <a:lnTo>
                    <a:pt x="483176" y="33109"/>
                  </a:lnTo>
                  <a:lnTo>
                    <a:pt x="483160" y="30489"/>
                  </a:lnTo>
                  <a:lnTo>
                    <a:pt x="480746" y="26283"/>
                  </a:lnTo>
                  <a:lnTo>
                    <a:pt x="477770" y="28354"/>
                  </a:lnTo>
                  <a:lnTo>
                    <a:pt x="464956" y="41532"/>
                  </a:lnTo>
                  <a:lnTo>
                    <a:pt x="457239" y="56311"/>
                  </a:lnTo>
                  <a:lnTo>
                    <a:pt x="455085" y="67496"/>
                  </a:lnTo>
                  <a:lnTo>
                    <a:pt x="456774" y="76436"/>
                  </a:lnTo>
                  <a:lnTo>
                    <a:pt x="460657" y="87048"/>
                  </a:lnTo>
                  <a:lnTo>
                    <a:pt x="461203" y="90260"/>
                  </a:lnTo>
                  <a:lnTo>
                    <a:pt x="462558" y="92402"/>
                  </a:lnTo>
                  <a:lnTo>
                    <a:pt x="464454" y="93830"/>
                  </a:lnTo>
                  <a:lnTo>
                    <a:pt x="466710" y="94782"/>
                  </a:lnTo>
                  <a:lnTo>
                    <a:pt x="469206" y="94424"/>
                  </a:lnTo>
                  <a:lnTo>
                    <a:pt x="478514" y="88830"/>
                  </a:lnTo>
                  <a:lnTo>
                    <a:pt x="480009" y="58252"/>
                  </a:lnTo>
                  <a:lnTo>
                    <a:pt x="477442" y="47192"/>
                  </a:lnTo>
                  <a:lnTo>
                    <a:pt x="467710" y="27268"/>
                  </a:lnTo>
                  <a:lnTo>
                    <a:pt x="463920" y="23618"/>
                  </a:lnTo>
                  <a:lnTo>
                    <a:pt x="454417" y="19563"/>
                  </a:lnTo>
                  <a:lnTo>
                    <a:pt x="437910" y="17279"/>
                  </a:lnTo>
                  <a:lnTo>
                    <a:pt x="420452" y="21344"/>
                  </a:lnTo>
                  <a:lnTo>
                    <a:pt x="385493" y="38735"/>
                  </a:lnTo>
                  <a:lnTo>
                    <a:pt x="374251" y="49763"/>
                  </a:lnTo>
                  <a:lnTo>
                    <a:pt x="362343" y="71868"/>
                  </a:lnTo>
                  <a:lnTo>
                    <a:pt x="357272" y="97270"/>
                  </a:lnTo>
                  <a:lnTo>
                    <a:pt x="358731" y="109513"/>
                  </a:lnTo>
                  <a:lnTo>
                    <a:pt x="367753" y="130198"/>
                  </a:lnTo>
                  <a:lnTo>
                    <a:pt x="378603" y="139030"/>
                  </a:lnTo>
                  <a:lnTo>
                    <a:pt x="392355" y="145271"/>
                  </a:lnTo>
                  <a:lnTo>
                    <a:pt x="405081" y="148045"/>
                  </a:lnTo>
                  <a:lnTo>
                    <a:pt x="428143" y="144866"/>
                  </a:lnTo>
                  <a:lnTo>
                    <a:pt x="460618" y="128766"/>
                  </a:lnTo>
                  <a:lnTo>
                    <a:pt x="486864" y="107133"/>
                  </a:lnTo>
                  <a:lnTo>
                    <a:pt x="493057" y="93391"/>
                  </a:lnTo>
                  <a:lnTo>
                    <a:pt x="497721" y="61791"/>
                  </a:lnTo>
                  <a:lnTo>
                    <a:pt x="496826" y="58540"/>
                  </a:lnTo>
                  <a:lnTo>
                    <a:pt x="495237" y="56372"/>
                  </a:lnTo>
                  <a:lnTo>
                    <a:pt x="493185" y="54927"/>
                  </a:lnTo>
                  <a:lnTo>
                    <a:pt x="491817" y="54956"/>
                  </a:lnTo>
                  <a:lnTo>
                    <a:pt x="490905" y="55967"/>
                  </a:lnTo>
                  <a:lnTo>
                    <a:pt x="489892" y="60729"/>
                  </a:lnTo>
                  <a:lnTo>
                    <a:pt x="490314" y="76551"/>
                  </a:lnTo>
                  <a:lnTo>
                    <a:pt x="496802" y="118238"/>
                  </a:lnTo>
                  <a:lnTo>
                    <a:pt x="507134" y="151909"/>
                  </a:lnTo>
                  <a:lnTo>
                    <a:pt x="522763" y="188564"/>
                  </a:lnTo>
                  <a:lnTo>
                    <a:pt x="532556" y="229377"/>
                  </a:lnTo>
                  <a:lnTo>
                    <a:pt x="538233" y="257048"/>
                  </a:lnTo>
                  <a:lnTo>
                    <a:pt x="534519" y="292539"/>
                  </a:lnTo>
                  <a:lnTo>
                    <a:pt x="531280" y="296707"/>
                  </a:lnTo>
                  <a:lnTo>
                    <a:pt x="519743" y="303985"/>
                  </a:lnTo>
                  <a:lnTo>
                    <a:pt x="496513" y="308920"/>
                  </a:lnTo>
                  <a:lnTo>
                    <a:pt x="470778" y="305642"/>
                  </a:lnTo>
                  <a:lnTo>
                    <a:pt x="453782" y="298387"/>
                  </a:lnTo>
                  <a:lnTo>
                    <a:pt x="427869" y="280910"/>
                  </a:lnTo>
                  <a:lnTo>
                    <a:pt x="422189" y="273482"/>
                  </a:lnTo>
                  <a:lnTo>
                    <a:pt x="418991" y="258982"/>
                  </a:lnTo>
                  <a:lnTo>
                    <a:pt x="422784" y="242118"/>
                  </a:lnTo>
                  <a:lnTo>
                    <a:pt x="442856" y="215362"/>
                  </a:lnTo>
                  <a:lnTo>
                    <a:pt x="465509" y="196636"/>
                  </a:lnTo>
                  <a:lnTo>
                    <a:pt x="502073" y="175026"/>
                  </a:lnTo>
                  <a:lnTo>
                    <a:pt x="542869" y="135262"/>
                  </a:lnTo>
                  <a:lnTo>
                    <a:pt x="583370" y="94911"/>
                  </a:lnTo>
                  <a:lnTo>
                    <a:pt x="615225" y="52433"/>
                  </a:lnTo>
                  <a:lnTo>
                    <a:pt x="627623" y="37820"/>
                  </a:lnTo>
                  <a:lnTo>
                    <a:pt x="631788" y="25796"/>
                  </a:lnTo>
                  <a:lnTo>
                    <a:pt x="631942" y="40673"/>
                  </a:lnTo>
                  <a:lnTo>
                    <a:pt x="619680" y="64014"/>
                  </a:lnTo>
                  <a:lnTo>
                    <a:pt x="612554" y="91996"/>
                  </a:lnTo>
                  <a:lnTo>
                    <a:pt x="610092" y="96536"/>
                  </a:lnTo>
                  <a:lnTo>
                    <a:pt x="610002" y="109517"/>
                  </a:lnTo>
                  <a:lnTo>
                    <a:pt x="618029" y="137364"/>
                  </a:lnTo>
                  <a:lnTo>
                    <a:pt x="623451" y="144531"/>
                  </a:lnTo>
                  <a:lnTo>
                    <a:pt x="637374" y="151211"/>
                  </a:lnTo>
                  <a:lnTo>
                    <a:pt x="644498" y="153872"/>
                  </a:lnTo>
                  <a:lnTo>
                    <a:pt x="673486" y="152876"/>
                  </a:lnTo>
                  <a:lnTo>
                    <a:pt x="697729" y="146297"/>
                  </a:lnTo>
                  <a:lnTo>
                    <a:pt x="722221" y="128583"/>
                  </a:lnTo>
                  <a:lnTo>
                    <a:pt x="753669" y="85476"/>
                  </a:lnTo>
                  <a:lnTo>
                    <a:pt x="764923" y="66575"/>
                  </a:lnTo>
                  <a:lnTo>
                    <a:pt x="772874" y="43002"/>
                  </a:lnTo>
                  <a:lnTo>
                    <a:pt x="772535" y="40061"/>
                  </a:lnTo>
                  <a:lnTo>
                    <a:pt x="771316" y="38100"/>
                  </a:lnTo>
                  <a:lnTo>
                    <a:pt x="769511" y="36793"/>
                  </a:lnTo>
                  <a:lnTo>
                    <a:pt x="768308" y="34929"/>
                  </a:lnTo>
                  <a:lnTo>
                    <a:pt x="766971" y="30212"/>
                  </a:lnTo>
                  <a:lnTo>
                    <a:pt x="767607" y="29549"/>
                  </a:lnTo>
                  <a:lnTo>
                    <a:pt x="769023" y="30100"/>
                  </a:lnTo>
                  <a:lnTo>
                    <a:pt x="799589" y="46536"/>
                  </a:lnTo>
                  <a:lnTo>
                    <a:pt x="838406" y="63989"/>
                  </a:lnTo>
                  <a:lnTo>
                    <a:pt x="861105" y="71375"/>
                  </a:lnTo>
                  <a:lnTo>
                    <a:pt x="870697" y="77355"/>
                  </a:lnTo>
                  <a:lnTo>
                    <a:pt x="871484" y="78837"/>
                  </a:lnTo>
                  <a:lnTo>
                    <a:pt x="872359" y="83131"/>
                  </a:lnTo>
                  <a:lnTo>
                    <a:pt x="870608" y="84672"/>
                  </a:lnTo>
                  <a:lnTo>
                    <a:pt x="860647" y="87834"/>
                  </a:lnTo>
                  <a:lnTo>
                    <a:pt x="858830" y="89793"/>
                  </a:lnTo>
                  <a:lnTo>
                    <a:pt x="857620" y="92090"/>
                  </a:lnTo>
                  <a:lnTo>
                    <a:pt x="838144" y="106503"/>
                  </a:lnTo>
                  <a:lnTo>
                    <a:pt x="833397" y="114609"/>
                  </a:lnTo>
                  <a:lnTo>
                    <a:pt x="832727" y="119548"/>
                  </a:lnTo>
                  <a:lnTo>
                    <a:pt x="834628" y="130328"/>
                  </a:lnTo>
                  <a:lnTo>
                    <a:pt x="839501" y="134989"/>
                  </a:lnTo>
                  <a:lnTo>
                    <a:pt x="863336" y="145297"/>
                  </a:lnTo>
                  <a:lnTo>
                    <a:pt x="905855" y="149610"/>
                  </a:lnTo>
                  <a:lnTo>
                    <a:pt x="950055" y="149142"/>
                  </a:lnTo>
                  <a:lnTo>
                    <a:pt x="989144" y="141334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SMARTInkShape-23"/>
            <p:cNvSpPr/>
            <p:nvPr/>
          </p:nvSpPr>
          <p:spPr>
            <a:xfrm>
              <a:off x="4411266" y="2687836"/>
              <a:ext cx="8930" cy="1"/>
            </a:xfrm>
            <a:custGeom>
              <a:avLst/>
              <a:gdLst/>
              <a:ahLst/>
              <a:cxnLst/>
              <a:rect l="0" t="0" r="0" b="0"/>
              <a:pathLst>
                <a:path w="8930" h="1">
                  <a:moveTo>
                    <a:pt x="8929" y="0"/>
                  </a:moveTo>
                  <a:lnTo>
                    <a:pt x="0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SMARTInkShape-24"/>
            <p:cNvSpPr/>
            <p:nvPr/>
          </p:nvSpPr>
          <p:spPr>
            <a:xfrm>
              <a:off x="4429125" y="2553891"/>
              <a:ext cx="1" cy="8930"/>
            </a:xfrm>
            <a:custGeom>
              <a:avLst/>
              <a:gdLst/>
              <a:ahLst/>
              <a:cxnLst/>
              <a:rect l="0" t="0" r="0" b="0"/>
              <a:pathLst>
                <a:path w="1" h="8930">
                  <a:moveTo>
                    <a:pt x="0" y="8929"/>
                  </a:moveTo>
                  <a:lnTo>
                    <a:pt x="0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5" name="SMARTInkShape-25"/>
          <p:cNvSpPr/>
          <p:nvPr/>
        </p:nvSpPr>
        <p:spPr>
          <a:xfrm>
            <a:off x="3617764" y="2662450"/>
            <a:ext cx="123776" cy="158830"/>
          </a:xfrm>
          <a:custGeom>
            <a:avLst/>
            <a:gdLst/>
            <a:ahLst/>
            <a:cxnLst/>
            <a:rect l="0" t="0" r="0" b="0"/>
            <a:pathLst>
              <a:path w="123776" h="158830">
                <a:moveTo>
                  <a:pt x="7689" y="34316"/>
                </a:moveTo>
                <a:lnTo>
                  <a:pt x="2949" y="43796"/>
                </a:lnTo>
                <a:lnTo>
                  <a:pt x="0" y="63914"/>
                </a:lnTo>
                <a:lnTo>
                  <a:pt x="6557" y="107241"/>
                </a:lnTo>
                <a:lnTo>
                  <a:pt x="15278" y="145241"/>
                </a:lnTo>
                <a:lnTo>
                  <a:pt x="25146" y="158829"/>
                </a:lnTo>
                <a:lnTo>
                  <a:pt x="31606" y="137845"/>
                </a:lnTo>
                <a:lnTo>
                  <a:pt x="32635" y="112616"/>
                </a:lnTo>
                <a:lnTo>
                  <a:pt x="26678" y="71685"/>
                </a:lnTo>
                <a:lnTo>
                  <a:pt x="24780" y="43792"/>
                </a:lnTo>
                <a:lnTo>
                  <a:pt x="17889" y="23265"/>
                </a:lnTo>
                <a:lnTo>
                  <a:pt x="18458" y="20003"/>
                </a:lnTo>
                <a:lnTo>
                  <a:pt x="21736" y="13733"/>
                </a:lnTo>
                <a:lnTo>
                  <a:pt x="23999" y="11664"/>
                </a:lnTo>
                <a:lnTo>
                  <a:pt x="42383" y="3331"/>
                </a:lnTo>
                <a:lnTo>
                  <a:pt x="63610" y="0"/>
                </a:lnTo>
                <a:lnTo>
                  <a:pt x="107689" y="6781"/>
                </a:lnTo>
                <a:lnTo>
                  <a:pt x="123775" y="7527"/>
                </a:lnTo>
              </a:path>
            </a:pathLst>
          </a:custGeom>
          <a:ln w="1905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InkShape-26"/>
          <p:cNvSpPr/>
          <p:nvPr/>
        </p:nvSpPr>
        <p:spPr>
          <a:xfrm>
            <a:off x="714407" y="2669981"/>
            <a:ext cx="1428719" cy="44645"/>
          </a:xfrm>
          <a:custGeom>
            <a:avLst/>
            <a:gdLst/>
            <a:ahLst/>
            <a:cxnLst/>
            <a:rect l="0" t="0" r="0" b="0"/>
            <a:pathLst>
              <a:path w="1428719" h="44645">
                <a:moveTo>
                  <a:pt x="8898" y="44644"/>
                </a:moveTo>
                <a:lnTo>
                  <a:pt x="0" y="44644"/>
                </a:lnTo>
                <a:lnTo>
                  <a:pt x="39870" y="44644"/>
                </a:lnTo>
                <a:lnTo>
                  <a:pt x="56880" y="43652"/>
                </a:lnTo>
                <a:lnTo>
                  <a:pt x="87128" y="36542"/>
                </a:lnTo>
                <a:lnTo>
                  <a:pt x="127381" y="35787"/>
                </a:lnTo>
                <a:lnTo>
                  <a:pt x="170757" y="35721"/>
                </a:lnTo>
                <a:lnTo>
                  <a:pt x="209688" y="35715"/>
                </a:lnTo>
                <a:lnTo>
                  <a:pt x="249055" y="29578"/>
                </a:lnTo>
                <a:lnTo>
                  <a:pt x="292600" y="27153"/>
                </a:lnTo>
                <a:lnTo>
                  <a:pt x="329925" y="25865"/>
                </a:lnTo>
                <a:lnTo>
                  <a:pt x="370224" y="19731"/>
                </a:lnTo>
                <a:lnTo>
                  <a:pt x="407362" y="18225"/>
                </a:lnTo>
                <a:lnTo>
                  <a:pt x="450931" y="11791"/>
                </a:lnTo>
                <a:lnTo>
                  <a:pt x="485996" y="9491"/>
                </a:lnTo>
                <a:lnTo>
                  <a:pt x="530552" y="9037"/>
                </a:lnTo>
                <a:lnTo>
                  <a:pt x="566289" y="8947"/>
                </a:lnTo>
                <a:lnTo>
                  <a:pt x="603117" y="7940"/>
                </a:lnTo>
                <a:lnTo>
                  <a:pt x="638613" y="3783"/>
                </a:lnTo>
                <a:lnTo>
                  <a:pt x="680422" y="7615"/>
                </a:lnTo>
                <a:lnTo>
                  <a:pt x="717522" y="5891"/>
                </a:lnTo>
                <a:lnTo>
                  <a:pt x="760281" y="1160"/>
                </a:lnTo>
                <a:lnTo>
                  <a:pt x="803086" y="225"/>
                </a:lnTo>
                <a:lnTo>
                  <a:pt x="840958" y="64"/>
                </a:lnTo>
                <a:lnTo>
                  <a:pt x="878333" y="9"/>
                </a:lnTo>
                <a:lnTo>
                  <a:pt x="911761" y="0"/>
                </a:lnTo>
                <a:lnTo>
                  <a:pt x="952044" y="988"/>
                </a:lnTo>
                <a:lnTo>
                  <a:pt x="990197" y="7063"/>
                </a:lnTo>
                <a:lnTo>
                  <a:pt x="1029548" y="8680"/>
                </a:lnTo>
                <a:lnTo>
                  <a:pt x="1065773" y="8877"/>
                </a:lnTo>
                <a:lnTo>
                  <a:pt x="1109284" y="9911"/>
                </a:lnTo>
                <a:lnTo>
                  <a:pt x="1152166" y="16613"/>
                </a:lnTo>
                <a:lnTo>
                  <a:pt x="1193935" y="17692"/>
                </a:lnTo>
                <a:lnTo>
                  <a:pt x="1233097" y="17833"/>
                </a:lnTo>
                <a:lnTo>
                  <a:pt x="1273642" y="17853"/>
                </a:lnTo>
                <a:lnTo>
                  <a:pt x="1313937" y="17855"/>
                </a:lnTo>
                <a:lnTo>
                  <a:pt x="1357593" y="17855"/>
                </a:lnTo>
                <a:lnTo>
                  <a:pt x="1365026" y="15209"/>
                </a:lnTo>
                <a:lnTo>
                  <a:pt x="1368397" y="13115"/>
                </a:lnTo>
                <a:lnTo>
                  <a:pt x="1382623" y="10166"/>
                </a:lnTo>
                <a:lnTo>
                  <a:pt x="1399777" y="9034"/>
                </a:lnTo>
                <a:lnTo>
                  <a:pt x="1411359" y="1872"/>
                </a:lnTo>
                <a:lnTo>
                  <a:pt x="1418123" y="366"/>
                </a:lnTo>
                <a:lnTo>
                  <a:pt x="1428718" y="8925"/>
                </a:lnTo>
              </a:path>
            </a:pathLst>
          </a:custGeom>
          <a:ln w="1905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InkShape-27"/>
          <p:cNvSpPr/>
          <p:nvPr/>
        </p:nvSpPr>
        <p:spPr>
          <a:xfrm>
            <a:off x="2152194" y="2323496"/>
            <a:ext cx="507075" cy="372659"/>
          </a:xfrm>
          <a:custGeom>
            <a:avLst/>
            <a:gdLst/>
            <a:ahLst/>
            <a:cxnLst/>
            <a:rect l="0" t="0" r="0" b="0"/>
            <a:pathLst>
              <a:path w="507075" h="372659">
                <a:moveTo>
                  <a:pt x="499923" y="203606"/>
                </a:moveTo>
                <a:lnTo>
                  <a:pt x="499923" y="183488"/>
                </a:lnTo>
                <a:lnTo>
                  <a:pt x="484692" y="141600"/>
                </a:lnTo>
                <a:lnTo>
                  <a:pt x="470420" y="121868"/>
                </a:lnTo>
                <a:lnTo>
                  <a:pt x="428355" y="78538"/>
                </a:lnTo>
                <a:lnTo>
                  <a:pt x="388928" y="51402"/>
                </a:lnTo>
                <a:lnTo>
                  <a:pt x="351141" y="29112"/>
                </a:lnTo>
                <a:lnTo>
                  <a:pt x="310645" y="16304"/>
                </a:lnTo>
                <a:lnTo>
                  <a:pt x="269168" y="4220"/>
                </a:lnTo>
                <a:lnTo>
                  <a:pt x="236642" y="0"/>
                </a:lnTo>
                <a:lnTo>
                  <a:pt x="197128" y="3490"/>
                </a:lnTo>
                <a:lnTo>
                  <a:pt x="159727" y="7421"/>
                </a:lnTo>
                <a:lnTo>
                  <a:pt x="120573" y="19486"/>
                </a:lnTo>
                <a:lnTo>
                  <a:pt x="83163" y="37186"/>
                </a:lnTo>
                <a:lnTo>
                  <a:pt x="51961" y="56558"/>
                </a:lnTo>
                <a:lnTo>
                  <a:pt x="35915" y="72767"/>
                </a:lnTo>
                <a:lnTo>
                  <a:pt x="17709" y="102220"/>
                </a:lnTo>
                <a:lnTo>
                  <a:pt x="5224" y="146794"/>
                </a:lnTo>
                <a:lnTo>
                  <a:pt x="920" y="184115"/>
                </a:lnTo>
                <a:lnTo>
                  <a:pt x="0" y="227363"/>
                </a:lnTo>
                <a:lnTo>
                  <a:pt x="6947" y="269352"/>
                </a:lnTo>
                <a:lnTo>
                  <a:pt x="7561" y="274226"/>
                </a:lnTo>
                <a:lnTo>
                  <a:pt x="13536" y="284932"/>
                </a:lnTo>
                <a:lnTo>
                  <a:pt x="53688" y="328649"/>
                </a:lnTo>
                <a:lnTo>
                  <a:pt x="74018" y="344394"/>
                </a:lnTo>
                <a:lnTo>
                  <a:pt x="90366" y="350514"/>
                </a:lnTo>
                <a:lnTo>
                  <a:pt x="129855" y="359184"/>
                </a:lnTo>
                <a:lnTo>
                  <a:pt x="170867" y="366307"/>
                </a:lnTo>
                <a:lnTo>
                  <a:pt x="213507" y="372658"/>
                </a:lnTo>
                <a:lnTo>
                  <a:pt x="252075" y="368408"/>
                </a:lnTo>
                <a:lnTo>
                  <a:pt x="288352" y="365545"/>
                </a:lnTo>
                <a:lnTo>
                  <a:pt x="324237" y="359957"/>
                </a:lnTo>
                <a:lnTo>
                  <a:pt x="358651" y="348187"/>
                </a:lnTo>
                <a:lnTo>
                  <a:pt x="390438" y="333074"/>
                </a:lnTo>
                <a:lnTo>
                  <a:pt x="404630" y="328616"/>
                </a:lnTo>
                <a:lnTo>
                  <a:pt x="428363" y="313957"/>
                </a:lnTo>
                <a:lnTo>
                  <a:pt x="460820" y="274288"/>
                </a:lnTo>
                <a:lnTo>
                  <a:pt x="481226" y="244431"/>
                </a:lnTo>
                <a:lnTo>
                  <a:pt x="496836" y="205086"/>
                </a:lnTo>
                <a:lnTo>
                  <a:pt x="504851" y="188941"/>
                </a:lnTo>
                <a:lnTo>
                  <a:pt x="507074" y="174268"/>
                </a:lnTo>
                <a:lnTo>
                  <a:pt x="503585" y="149272"/>
                </a:lnTo>
                <a:lnTo>
                  <a:pt x="496268" y="127755"/>
                </a:lnTo>
                <a:lnTo>
                  <a:pt x="473134" y="96449"/>
                </a:lnTo>
              </a:path>
            </a:pathLst>
          </a:custGeom>
          <a:ln w="1905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048" name="SMARTInkShape-Group11"/>
          <p:cNvGrpSpPr/>
          <p:nvPr/>
        </p:nvGrpSpPr>
        <p:grpSpPr>
          <a:xfrm>
            <a:off x="1053703" y="2270362"/>
            <a:ext cx="1491259" cy="513487"/>
            <a:chOff x="1053703" y="2270362"/>
            <a:chExt cx="1491259" cy="513487"/>
          </a:xfrm>
        </p:grpSpPr>
        <p:sp>
          <p:nvSpPr>
            <p:cNvPr id="28" name="SMARTInkShape-28"/>
            <p:cNvSpPr/>
            <p:nvPr/>
          </p:nvSpPr>
          <p:spPr>
            <a:xfrm>
              <a:off x="1053703" y="2321719"/>
              <a:ext cx="116087" cy="80368"/>
            </a:xfrm>
            <a:custGeom>
              <a:avLst/>
              <a:gdLst/>
              <a:ahLst/>
              <a:cxnLst/>
              <a:rect l="0" t="0" r="0" b="0"/>
              <a:pathLst>
                <a:path w="116087" h="80368">
                  <a:moveTo>
                    <a:pt x="116086" y="0"/>
                  </a:moveTo>
                  <a:lnTo>
                    <a:pt x="111346" y="0"/>
                  </a:lnTo>
                  <a:lnTo>
                    <a:pt x="98917" y="4740"/>
                  </a:lnTo>
                  <a:lnTo>
                    <a:pt x="59398" y="33010"/>
                  </a:lnTo>
                  <a:lnTo>
                    <a:pt x="0" y="80367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SMARTInkShape-29"/>
            <p:cNvSpPr/>
            <p:nvPr/>
          </p:nvSpPr>
          <p:spPr>
            <a:xfrm>
              <a:off x="2152213" y="2428878"/>
              <a:ext cx="392749" cy="196451"/>
            </a:xfrm>
            <a:custGeom>
              <a:avLst/>
              <a:gdLst/>
              <a:ahLst/>
              <a:cxnLst/>
              <a:rect l="0" t="0" r="0" b="0"/>
              <a:pathLst>
                <a:path w="392749" h="196451">
                  <a:moveTo>
                    <a:pt x="17701" y="98224"/>
                  </a:moveTo>
                  <a:lnTo>
                    <a:pt x="17701" y="102964"/>
                  </a:lnTo>
                  <a:lnTo>
                    <a:pt x="18693" y="104360"/>
                  </a:lnTo>
                  <a:lnTo>
                    <a:pt x="20347" y="105291"/>
                  </a:lnTo>
                  <a:lnTo>
                    <a:pt x="30130" y="106785"/>
                  </a:lnTo>
                  <a:lnTo>
                    <a:pt x="31940" y="105916"/>
                  </a:lnTo>
                  <a:lnTo>
                    <a:pt x="33147" y="104344"/>
                  </a:lnTo>
                  <a:lnTo>
                    <a:pt x="33951" y="102304"/>
                  </a:lnTo>
                  <a:lnTo>
                    <a:pt x="35480" y="100944"/>
                  </a:lnTo>
                  <a:lnTo>
                    <a:pt x="39824" y="99432"/>
                  </a:lnTo>
                  <a:lnTo>
                    <a:pt x="56834" y="97470"/>
                  </a:lnTo>
                  <a:lnTo>
                    <a:pt x="70778" y="91203"/>
                  </a:lnTo>
                  <a:lnTo>
                    <a:pt x="73921" y="90566"/>
                  </a:lnTo>
                  <a:lnTo>
                    <a:pt x="105123" y="71252"/>
                  </a:lnTo>
                  <a:lnTo>
                    <a:pt x="127724" y="50588"/>
                  </a:lnTo>
                  <a:lnTo>
                    <a:pt x="131092" y="44640"/>
                  </a:lnTo>
                  <a:lnTo>
                    <a:pt x="133255" y="32738"/>
                  </a:lnTo>
                  <a:lnTo>
                    <a:pt x="133740" y="19620"/>
                  </a:lnTo>
                  <a:lnTo>
                    <a:pt x="129033" y="13638"/>
                  </a:lnTo>
                  <a:lnTo>
                    <a:pt x="124067" y="11021"/>
                  </a:lnTo>
                  <a:lnTo>
                    <a:pt x="121354" y="10323"/>
                  </a:lnTo>
                  <a:lnTo>
                    <a:pt x="91920" y="18103"/>
                  </a:lnTo>
                  <a:lnTo>
                    <a:pt x="64908" y="30187"/>
                  </a:lnTo>
                  <a:lnTo>
                    <a:pt x="55880" y="38550"/>
                  </a:lnTo>
                  <a:lnTo>
                    <a:pt x="47568" y="47889"/>
                  </a:lnTo>
                  <a:lnTo>
                    <a:pt x="21601" y="69212"/>
                  </a:lnTo>
                  <a:lnTo>
                    <a:pt x="2542" y="97658"/>
                  </a:lnTo>
                  <a:lnTo>
                    <a:pt x="642" y="109632"/>
                  </a:lnTo>
                  <a:lnTo>
                    <a:pt x="0" y="126715"/>
                  </a:lnTo>
                  <a:lnTo>
                    <a:pt x="2558" y="133376"/>
                  </a:lnTo>
                  <a:lnTo>
                    <a:pt x="20837" y="154745"/>
                  </a:lnTo>
                  <a:lnTo>
                    <a:pt x="38752" y="165686"/>
                  </a:lnTo>
                  <a:lnTo>
                    <a:pt x="51609" y="168483"/>
                  </a:lnTo>
                  <a:lnTo>
                    <a:pt x="91564" y="168565"/>
                  </a:lnTo>
                  <a:lnTo>
                    <a:pt x="133922" y="154421"/>
                  </a:lnTo>
                  <a:lnTo>
                    <a:pt x="172233" y="135895"/>
                  </a:lnTo>
                  <a:lnTo>
                    <a:pt x="215357" y="96855"/>
                  </a:lnTo>
                  <a:lnTo>
                    <a:pt x="240874" y="53406"/>
                  </a:lnTo>
                  <a:lnTo>
                    <a:pt x="247207" y="38311"/>
                  </a:lnTo>
                  <a:lnTo>
                    <a:pt x="249717" y="15032"/>
                  </a:lnTo>
                  <a:lnTo>
                    <a:pt x="248777" y="12997"/>
                  </a:lnTo>
                  <a:lnTo>
                    <a:pt x="247158" y="11640"/>
                  </a:lnTo>
                  <a:lnTo>
                    <a:pt x="245086" y="10735"/>
                  </a:lnTo>
                  <a:lnTo>
                    <a:pt x="243705" y="9140"/>
                  </a:lnTo>
                  <a:lnTo>
                    <a:pt x="241051" y="412"/>
                  </a:lnTo>
                  <a:lnTo>
                    <a:pt x="235820" y="79"/>
                  </a:lnTo>
                  <a:lnTo>
                    <a:pt x="245426" y="0"/>
                  </a:lnTo>
                  <a:lnTo>
                    <a:pt x="250542" y="2644"/>
                  </a:lnTo>
                  <a:lnTo>
                    <a:pt x="253296" y="4738"/>
                  </a:lnTo>
                  <a:lnTo>
                    <a:pt x="261647" y="7065"/>
                  </a:lnTo>
                  <a:lnTo>
                    <a:pt x="270981" y="9092"/>
                  </a:lnTo>
                  <a:lnTo>
                    <a:pt x="281814" y="15811"/>
                  </a:lnTo>
                  <a:lnTo>
                    <a:pt x="302133" y="29885"/>
                  </a:lnTo>
                  <a:lnTo>
                    <a:pt x="323910" y="39944"/>
                  </a:lnTo>
                  <a:lnTo>
                    <a:pt x="333105" y="47993"/>
                  </a:lnTo>
                  <a:lnTo>
                    <a:pt x="336474" y="53740"/>
                  </a:lnTo>
                  <a:lnTo>
                    <a:pt x="338815" y="62343"/>
                  </a:lnTo>
                  <a:lnTo>
                    <a:pt x="339123" y="74782"/>
                  </a:lnTo>
                  <a:lnTo>
                    <a:pt x="336503" y="80529"/>
                  </a:lnTo>
                  <a:lnTo>
                    <a:pt x="309358" y="110133"/>
                  </a:lnTo>
                  <a:lnTo>
                    <a:pt x="303431" y="113438"/>
                  </a:lnTo>
                  <a:lnTo>
                    <a:pt x="300461" y="114320"/>
                  </a:lnTo>
                  <a:lnTo>
                    <a:pt x="294515" y="120591"/>
                  </a:lnTo>
                  <a:lnTo>
                    <a:pt x="279308" y="142484"/>
                  </a:lnTo>
                  <a:lnTo>
                    <a:pt x="277185" y="154702"/>
                  </a:lnTo>
                  <a:lnTo>
                    <a:pt x="279540" y="160697"/>
                  </a:lnTo>
                  <a:lnTo>
                    <a:pt x="281557" y="163685"/>
                  </a:lnTo>
                  <a:lnTo>
                    <a:pt x="299053" y="175610"/>
                  </a:lnTo>
                  <a:lnTo>
                    <a:pt x="336949" y="190496"/>
                  </a:lnTo>
                  <a:lnTo>
                    <a:pt x="380124" y="195927"/>
                  </a:lnTo>
                  <a:lnTo>
                    <a:pt x="392748" y="19645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SMARTInkShape-30"/>
            <p:cNvSpPr/>
            <p:nvPr/>
          </p:nvSpPr>
          <p:spPr>
            <a:xfrm>
              <a:off x="1946672" y="2402086"/>
              <a:ext cx="232173" cy="303610"/>
            </a:xfrm>
            <a:custGeom>
              <a:avLst/>
              <a:gdLst/>
              <a:ahLst/>
              <a:cxnLst/>
              <a:rect l="0" t="0" r="0" b="0"/>
              <a:pathLst>
                <a:path w="232173" h="303610">
                  <a:moveTo>
                    <a:pt x="232172" y="0"/>
                  </a:moveTo>
                  <a:lnTo>
                    <a:pt x="224483" y="7688"/>
                  </a:lnTo>
                  <a:lnTo>
                    <a:pt x="210221" y="16806"/>
                  </a:lnTo>
                  <a:lnTo>
                    <a:pt x="182341" y="59156"/>
                  </a:lnTo>
                  <a:lnTo>
                    <a:pt x="159199" y="93595"/>
                  </a:lnTo>
                  <a:lnTo>
                    <a:pt x="129453" y="135456"/>
                  </a:lnTo>
                  <a:lnTo>
                    <a:pt x="91351" y="176147"/>
                  </a:lnTo>
                  <a:lnTo>
                    <a:pt x="60794" y="214174"/>
                  </a:lnTo>
                  <a:lnTo>
                    <a:pt x="47889" y="233233"/>
                  </a:lnTo>
                  <a:lnTo>
                    <a:pt x="20478" y="261844"/>
                  </a:lnTo>
                  <a:lnTo>
                    <a:pt x="5074" y="287128"/>
                  </a:lnTo>
                  <a:lnTo>
                    <a:pt x="0" y="303609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SMARTInkShape-31"/>
            <p:cNvSpPr/>
            <p:nvPr/>
          </p:nvSpPr>
          <p:spPr>
            <a:xfrm>
              <a:off x="1054194" y="2270362"/>
              <a:ext cx="1115721" cy="513487"/>
            </a:xfrm>
            <a:custGeom>
              <a:avLst/>
              <a:gdLst/>
              <a:ahLst/>
              <a:cxnLst/>
              <a:rect l="0" t="0" r="0" b="0"/>
              <a:pathLst>
                <a:path w="1115721" h="513487">
                  <a:moveTo>
                    <a:pt x="124525" y="167443"/>
                  </a:moveTo>
                  <a:lnTo>
                    <a:pt x="124525" y="159754"/>
                  </a:lnTo>
                  <a:lnTo>
                    <a:pt x="139775" y="151629"/>
                  </a:lnTo>
                  <a:lnTo>
                    <a:pt x="161124" y="142362"/>
                  </a:lnTo>
                  <a:lnTo>
                    <a:pt x="202993" y="109109"/>
                  </a:lnTo>
                  <a:lnTo>
                    <a:pt x="219923" y="93891"/>
                  </a:lnTo>
                  <a:lnTo>
                    <a:pt x="238876" y="59869"/>
                  </a:lnTo>
                  <a:lnTo>
                    <a:pt x="247434" y="33966"/>
                  </a:lnTo>
                  <a:lnTo>
                    <a:pt x="245958" y="23453"/>
                  </a:lnTo>
                  <a:lnTo>
                    <a:pt x="241995" y="13158"/>
                  </a:lnTo>
                  <a:lnTo>
                    <a:pt x="236927" y="5275"/>
                  </a:lnTo>
                  <a:lnTo>
                    <a:pt x="231367" y="1111"/>
                  </a:lnTo>
                  <a:lnTo>
                    <a:pt x="228495" y="0"/>
                  </a:lnTo>
                  <a:lnTo>
                    <a:pt x="220012" y="1412"/>
                  </a:lnTo>
                  <a:lnTo>
                    <a:pt x="209628" y="6339"/>
                  </a:lnTo>
                  <a:lnTo>
                    <a:pt x="185660" y="26516"/>
                  </a:lnTo>
                  <a:lnTo>
                    <a:pt x="166337" y="65431"/>
                  </a:lnTo>
                  <a:lnTo>
                    <a:pt x="144265" y="105612"/>
                  </a:lnTo>
                  <a:lnTo>
                    <a:pt x="126757" y="149672"/>
                  </a:lnTo>
                  <a:lnTo>
                    <a:pt x="108576" y="187965"/>
                  </a:lnTo>
                  <a:lnTo>
                    <a:pt x="98302" y="221810"/>
                  </a:lnTo>
                  <a:lnTo>
                    <a:pt x="86328" y="256973"/>
                  </a:lnTo>
                  <a:lnTo>
                    <a:pt x="69245" y="299670"/>
                  </a:lnTo>
                  <a:lnTo>
                    <a:pt x="55323" y="342904"/>
                  </a:lnTo>
                  <a:lnTo>
                    <a:pt x="37139" y="381137"/>
                  </a:lnTo>
                  <a:lnTo>
                    <a:pt x="21589" y="425330"/>
                  </a:lnTo>
                  <a:lnTo>
                    <a:pt x="10610" y="469888"/>
                  </a:lnTo>
                  <a:lnTo>
                    <a:pt x="3239" y="484818"/>
                  </a:lnTo>
                  <a:lnTo>
                    <a:pt x="0" y="508228"/>
                  </a:lnTo>
                  <a:lnTo>
                    <a:pt x="1821" y="510719"/>
                  </a:lnTo>
                  <a:lnTo>
                    <a:pt x="9136" y="513486"/>
                  </a:lnTo>
                  <a:lnTo>
                    <a:pt x="12872" y="513232"/>
                  </a:lnTo>
                  <a:lnTo>
                    <a:pt x="19670" y="510304"/>
                  </a:lnTo>
                  <a:lnTo>
                    <a:pt x="38555" y="498337"/>
                  </a:lnTo>
                  <a:lnTo>
                    <a:pt x="69620" y="458105"/>
                  </a:lnTo>
                  <a:lnTo>
                    <a:pt x="90014" y="420024"/>
                  </a:lnTo>
                  <a:lnTo>
                    <a:pt x="99265" y="393803"/>
                  </a:lnTo>
                  <a:lnTo>
                    <a:pt x="104473" y="354126"/>
                  </a:lnTo>
                  <a:lnTo>
                    <a:pt x="105691" y="336072"/>
                  </a:lnTo>
                  <a:lnTo>
                    <a:pt x="96896" y="305271"/>
                  </a:lnTo>
                  <a:lnTo>
                    <a:pt x="87110" y="290546"/>
                  </a:lnTo>
                  <a:lnTo>
                    <a:pt x="69399" y="273008"/>
                  </a:lnTo>
                  <a:lnTo>
                    <a:pt x="60006" y="268931"/>
                  </a:lnTo>
                  <a:lnTo>
                    <a:pt x="54723" y="267844"/>
                  </a:lnTo>
                  <a:lnTo>
                    <a:pt x="51201" y="268111"/>
                  </a:lnTo>
                  <a:lnTo>
                    <a:pt x="48853" y="269282"/>
                  </a:lnTo>
                  <a:lnTo>
                    <a:pt x="47288" y="271054"/>
                  </a:lnTo>
                  <a:lnTo>
                    <a:pt x="45549" y="275669"/>
                  </a:lnTo>
                  <a:lnTo>
                    <a:pt x="45085" y="278289"/>
                  </a:lnTo>
                  <a:lnTo>
                    <a:pt x="45768" y="281028"/>
                  </a:lnTo>
                  <a:lnTo>
                    <a:pt x="49173" y="286716"/>
                  </a:lnTo>
                  <a:lnTo>
                    <a:pt x="59285" y="289907"/>
                  </a:lnTo>
                  <a:lnTo>
                    <a:pt x="80549" y="291954"/>
                  </a:lnTo>
                  <a:lnTo>
                    <a:pt x="114699" y="284237"/>
                  </a:lnTo>
                  <a:lnTo>
                    <a:pt x="148491" y="264634"/>
                  </a:lnTo>
                  <a:lnTo>
                    <a:pt x="192820" y="223937"/>
                  </a:lnTo>
                  <a:lnTo>
                    <a:pt x="221002" y="183533"/>
                  </a:lnTo>
                  <a:lnTo>
                    <a:pt x="255601" y="139257"/>
                  </a:lnTo>
                  <a:lnTo>
                    <a:pt x="278205" y="100243"/>
                  </a:lnTo>
                  <a:lnTo>
                    <a:pt x="298221" y="58052"/>
                  </a:lnTo>
                  <a:lnTo>
                    <a:pt x="302473" y="20084"/>
                  </a:lnTo>
                  <a:lnTo>
                    <a:pt x="300704" y="15626"/>
                  </a:lnTo>
                  <a:lnTo>
                    <a:pt x="297540" y="12653"/>
                  </a:lnTo>
                  <a:lnTo>
                    <a:pt x="286252" y="8470"/>
                  </a:lnTo>
                  <a:lnTo>
                    <a:pt x="282945" y="7883"/>
                  </a:lnTo>
                  <a:lnTo>
                    <a:pt x="278755" y="10468"/>
                  </a:lnTo>
                  <a:lnTo>
                    <a:pt x="260419" y="33358"/>
                  </a:lnTo>
                  <a:lnTo>
                    <a:pt x="242208" y="71504"/>
                  </a:lnTo>
                  <a:lnTo>
                    <a:pt x="226632" y="112553"/>
                  </a:lnTo>
                  <a:lnTo>
                    <a:pt x="214000" y="149324"/>
                  </a:lnTo>
                  <a:lnTo>
                    <a:pt x="204945" y="181587"/>
                  </a:lnTo>
                  <a:lnTo>
                    <a:pt x="198624" y="219920"/>
                  </a:lnTo>
                  <a:lnTo>
                    <a:pt x="196488" y="258948"/>
                  </a:lnTo>
                  <a:lnTo>
                    <a:pt x="201488" y="272934"/>
                  </a:lnTo>
                  <a:lnTo>
                    <a:pt x="205599" y="279442"/>
                  </a:lnTo>
                  <a:lnTo>
                    <a:pt x="218105" y="289319"/>
                  </a:lnTo>
                  <a:lnTo>
                    <a:pt x="225607" y="293342"/>
                  </a:lnTo>
                  <a:lnTo>
                    <a:pt x="239234" y="295166"/>
                  </a:lnTo>
                  <a:lnTo>
                    <a:pt x="253889" y="291678"/>
                  </a:lnTo>
                  <a:lnTo>
                    <a:pt x="290344" y="273269"/>
                  </a:lnTo>
                  <a:lnTo>
                    <a:pt x="329570" y="245831"/>
                  </a:lnTo>
                  <a:lnTo>
                    <a:pt x="371560" y="213711"/>
                  </a:lnTo>
                  <a:lnTo>
                    <a:pt x="407988" y="187185"/>
                  </a:lnTo>
                  <a:lnTo>
                    <a:pt x="409742" y="187550"/>
                  </a:lnTo>
                  <a:lnTo>
                    <a:pt x="414338" y="190601"/>
                  </a:lnTo>
                  <a:lnTo>
                    <a:pt x="414968" y="194788"/>
                  </a:lnTo>
                  <a:lnTo>
                    <a:pt x="410516" y="236993"/>
                  </a:lnTo>
                  <a:lnTo>
                    <a:pt x="410281" y="256090"/>
                  </a:lnTo>
                  <a:lnTo>
                    <a:pt x="417964" y="248994"/>
                  </a:lnTo>
                  <a:lnTo>
                    <a:pt x="410037" y="205162"/>
                  </a:lnTo>
                  <a:lnTo>
                    <a:pt x="408132" y="201519"/>
                  </a:lnTo>
                  <a:lnTo>
                    <a:pt x="402377" y="196478"/>
                  </a:lnTo>
                  <a:lnTo>
                    <a:pt x="387981" y="189055"/>
                  </a:lnTo>
                  <a:lnTo>
                    <a:pt x="376885" y="186970"/>
                  </a:lnTo>
                  <a:lnTo>
                    <a:pt x="365338" y="188689"/>
                  </a:lnTo>
                  <a:lnTo>
                    <a:pt x="359481" y="190537"/>
                  </a:lnTo>
                  <a:lnTo>
                    <a:pt x="337016" y="207358"/>
                  </a:lnTo>
                  <a:lnTo>
                    <a:pt x="325460" y="225532"/>
                  </a:lnTo>
                  <a:lnTo>
                    <a:pt x="306685" y="267880"/>
                  </a:lnTo>
                  <a:lnTo>
                    <a:pt x="300404" y="284512"/>
                  </a:lnTo>
                  <a:lnTo>
                    <a:pt x="299597" y="301825"/>
                  </a:lnTo>
                  <a:lnTo>
                    <a:pt x="302423" y="322972"/>
                  </a:lnTo>
                  <a:lnTo>
                    <a:pt x="310747" y="328509"/>
                  </a:lnTo>
                  <a:lnTo>
                    <a:pt x="317134" y="331375"/>
                  </a:lnTo>
                  <a:lnTo>
                    <a:pt x="324368" y="331301"/>
                  </a:lnTo>
                  <a:lnTo>
                    <a:pt x="361332" y="316486"/>
                  </a:lnTo>
                  <a:lnTo>
                    <a:pt x="380119" y="297924"/>
                  </a:lnTo>
                  <a:lnTo>
                    <a:pt x="407578" y="256283"/>
                  </a:lnTo>
                  <a:lnTo>
                    <a:pt x="418524" y="223803"/>
                  </a:lnTo>
                  <a:lnTo>
                    <a:pt x="417759" y="222876"/>
                  </a:lnTo>
                  <a:lnTo>
                    <a:pt x="414262" y="221845"/>
                  </a:lnTo>
                  <a:lnTo>
                    <a:pt x="411941" y="222563"/>
                  </a:lnTo>
                  <a:lnTo>
                    <a:pt x="406716" y="226005"/>
                  </a:lnTo>
                  <a:lnTo>
                    <a:pt x="398196" y="238262"/>
                  </a:lnTo>
                  <a:lnTo>
                    <a:pt x="393557" y="265327"/>
                  </a:lnTo>
                  <a:lnTo>
                    <a:pt x="392923" y="274777"/>
                  </a:lnTo>
                  <a:lnTo>
                    <a:pt x="397306" y="290417"/>
                  </a:lnTo>
                  <a:lnTo>
                    <a:pt x="404842" y="299158"/>
                  </a:lnTo>
                  <a:lnTo>
                    <a:pt x="414805" y="305358"/>
                  </a:lnTo>
                  <a:lnTo>
                    <a:pt x="425848" y="308113"/>
                  </a:lnTo>
                  <a:lnTo>
                    <a:pt x="437371" y="306692"/>
                  </a:lnTo>
                  <a:lnTo>
                    <a:pt x="475455" y="292140"/>
                  </a:lnTo>
                  <a:lnTo>
                    <a:pt x="490838" y="285372"/>
                  </a:lnTo>
                  <a:lnTo>
                    <a:pt x="530085" y="253402"/>
                  </a:lnTo>
                  <a:lnTo>
                    <a:pt x="560169" y="227233"/>
                  </a:lnTo>
                  <a:lnTo>
                    <a:pt x="590255" y="184214"/>
                  </a:lnTo>
                  <a:lnTo>
                    <a:pt x="621340" y="139824"/>
                  </a:lnTo>
                  <a:lnTo>
                    <a:pt x="639043" y="101041"/>
                  </a:lnTo>
                  <a:lnTo>
                    <a:pt x="648646" y="61575"/>
                  </a:lnTo>
                  <a:lnTo>
                    <a:pt x="650837" y="29563"/>
                  </a:lnTo>
                  <a:lnTo>
                    <a:pt x="650025" y="24921"/>
                  </a:lnTo>
                  <a:lnTo>
                    <a:pt x="648491" y="21827"/>
                  </a:lnTo>
                  <a:lnTo>
                    <a:pt x="646476" y="19764"/>
                  </a:lnTo>
                  <a:lnTo>
                    <a:pt x="643149" y="19381"/>
                  </a:lnTo>
                  <a:lnTo>
                    <a:pt x="634160" y="21601"/>
                  </a:lnTo>
                  <a:lnTo>
                    <a:pt x="617943" y="33169"/>
                  </a:lnTo>
                  <a:lnTo>
                    <a:pt x="590543" y="71213"/>
                  </a:lnTo>
                  <a:lnTo>
                    <a:pt x="568976" y="114127"/>
                  </a:lnTo>
                  <a:lnTo>
                    <a:pt x="551536" y="149635"/>
                  </a:lnTo>
                  <a:lnTo>
                    <a:pt x="542537" y="194238"/>
                  </a:lnTo>
                  <a:lnTo>
                    <a:pt x="536722" y="229952"/>
                  </a:lnTo>
                  <a:lnTo>
                    <a:pt x="535714" y="266221"/>
                  </a:lnTo>
                  <a:lnTo>
                    <a:pt x="538125" y="283443"/>
                  </a:lnTo>
                  <a:lnTo>
                    <a:pt x="547756" y="312065"/>
                  </a:lnTo>
                  <a:lnTo>
                    <a:pt x="558690" y="323662"/>
                  </a:lnTo>
                  <a:lnTo>
                    <a:pt x="565773" y="328143"/>
                  </a:lnTo>
                  <a:lnTo>
                    <a:pt x="571487" y="330139"/>
                  </a:lnTo>
                  <a:lnTo>
                    <a:pt x="576289" y="330477"/>
                  </a:lnTo>
                  <a:lnTo>
                    <a:pt x="600605" y="323891"/>
                  </a:lnTo>
                  <a:lnTo>
                    <a:pt x="606615" y="319367"/>
                  </a:lnTo>
                  <a:lnTo>
                    <a:pt x="626765" y="291849"/>
                  </a:lnTo>
                  <a:lnTo>
                    <a:pt x="630516" y="279289"/>
                  </a:lnTo>
                  <a:lnTo>
                    <a:pt x="631191" y="264777"/>
                  </a:lnTo>
                  <a:lnTo>
                    <a:pt x="628184" y="251713"/>
                  </a:lnTo>
                  <a:lnTo>
                    <a:pt x="625993" y="247435"/>
                  </a:lnTo>
                  <a:lnTo>
                    <a:pt x="623540" y="244584"/>
                  </a:lnTo>
                  <a:lnTo>
                    <a:pt x="612474" y="235266"/>
                  </a:lnTo>
                  <a:lnTo>
                    <a:pt x="610559" y="234487"/>
                  </a:lnTo>
                  <a:lnTo>
                    <a:pt x="609282" y="234959"/>
                  </a:lnTo>
                  <a:lnTo>
                    <a:pt x="607232" y="238106"/>
                  </a:lnTo>
                  <a:lnTo>
                    <a:pt x="611618" y="243391"/>
                  </a:lnTo>
                  <a:lnTo>
                    <a:pt x="619154" y="245846"/>
                  </a:lnTo>
                  <a:lnTo>
                    <a:pt x="656975" y="247637"/>
                  </a:lnTo>
                  <a:lnTo>
                    <a:pt x="691400" y="245113"/>
                  </a:lnTo>
                  <a:lnTo>
                    <a:pt x="733255" y="235371"/>
                  </a:lnTo>
                  <a:lnTo>
                    <a:pt x="773898" y="222900"/>
                  </a:lnTo>
                  <a:lnTo>
                    <a:pt x="815493" y="199019"/>
                  </a:lnTo>
                  <a:lnTo>
                    <a:pt x="824248" y="195650"/>
                  </a:lnTo>
                  <a:lnTo>
                    <a:pt x="824171" y="195177"/>
                  </a:lnTo>
                  <a:lnTo>
                    <a:pt x="821439" y="194652"/>
                  </a:lnTo>
                  <a:lnTo>
                    <a:pt x="816918" y="194419"/>
                  </a:lnTo>
                  <a:lnTo>
                    <a:pt x="799314" y="203768"/>
                  </a:lnTo>
                  <a:lnTo>
                    <a:pt x="760669" y="234844"/>
                  </a:lnTo>
                  <a:lnTo>
                    <a:pt x="747576" y="245024"/>
                  </a:lnTo>
                  <a:lnTo>
                    <a:pt x="730041" y="267490"/>
                  </a:lnTo>
                  <a:lnTo>
                    <a:pt x="717370" y="296456"/>
                  </a:lnTo>
                  <a:lnTo>
                    <a:pt x="716208" y="301076"/>
                  </a:lnTo>
                  <a:lnTo>
                    <a:pt x="717563" y="311502"/>
                  </a:lnTo>
                  <a:lnTo>
                    <a:pt x="719313" y="317061"/>
                  </a:lnTo>
                  <a:lnTo>
                    <a:pt x="726549" y="325882"/>
                  </a:lnTo>
                  <a:lnTo>
                    <a:pt x="731257" y="329624"/>
                  </a:lnTo>
                  <a:lnTo>
                    <a:pt x="737373" y="331126"/>
                  </a:lnTo>
                  <a:lnTo>
                    <a:pt x="772393" y="328761"/>
                  </a:lnTo>
                  <a:lnTo>
                    <a:pt x="784867" y="323145"/>
                  </a:lnTo>
                  <a:lnTo>
                    <a:pt x="797026" y="313042"/>
                  </a:lnTo>
                  <a:lnTo>
                    <a:pt x="822227" y="278522"/>
                  </a:lnTo>
                  <a:lnTo>
                    <a:pt x="823883" y="263444"/>
                  </a:lnTo>
                  <a:lnTo>
                    <a:pt x="816861" y="229511"/>
                  </a:lnTo>
                  <a:lnTo>
                    <a:pt x="811576" y="219833"/>
                  </a:lnTo>
                  <a:lnTo>
                    <a:pt x="808778" y="217253"/>
                  </a:lnTo>
                  <a:lnTo>
                    <a:pt x="797731" y="214385"/>
                  </a:lnTo>
                  <a:lnTo>
                    <a:pt x="775867" y="212544"/>
                  </a:lnTo>
                  <a:lnTo>
                    <a:pt x="773065" y="213386"/>
                  </a:lnTo>
                  <a:lnTo>
                    <a:pt x="771197" y="214938"/>
                  </a:lnTo>
                  <a:lnTo>
                    <a:pt x="768200" y="219819"/>
                  </a:lnTo>
                  <a:lnTo>
                    <a:pt x="768946" y="220220"/>
                  </a:lnTo>
                  <a:lnTo>
                    <a:pt x="798918" y="220915"/>
                  </a:lnTo>
                  <a:lnTo>
                    <a:pt x="843202" y="207734"/>
                  </a:lnTo>
                  <a:lnTo>
                    <a:pt x="884311" y="191465"/>
                  </a:lnTo>
                  <a:lnTo>
                    <a:pt x="927712" y="170466"/>
                  </a:lnTo>
                  <a:lnTo>
                    <a:pt x="943818" y="163598"/>
                  </a:lnTo>
                  <a:lnTo>
                    <a:pt x="948533" y="162895"/>
                  </a:lnTo>
                  <a:lnTo>
                    <a:pt x="956417" y="164760"/>
                  </a:lnTo>
                  <a:lnTo>
                    <a:pt x="958916" y="166647"/>
                  </a:lnTo>
                  <a:lnTo>
                    <a:pt x="961694" y="171388"/>
                  </a:lnTo>
                  <a:lnTo>
                    <a:pt x="960282" y="179449"/>
                  </a:lnTo>
                  <a:lnTo>
                    <a:pt x="945737" y="219429"/>
                  </a:lnTo>
                  <a:lnTo>
                    <a:pt x="940953" y="233212"/>
                  </a:lnTo>
                  <a:lnTo>
                    <a:pt x="937630" y="275029"/>
                  </a:lnTo>
                  <a:lnTo>
                    <a:pt x="939996" y="287357"/>
                  </a:lnTo>
                  <a:lnTo>
                    <a:pt x="942016" y="292035"/>
                  </a:lnTo>
                  <a:lnTo>
                    <a:pt x="949552" y="299877"/>
                  </a:lnTo>
                  <a:lnTo>
                    <a:pt x="970559" y="312996"/>
                  </a:lnTo>
                  <a:lnTo>
                    <a:pt x="987933" y="317395"/>
                  </a:lnTo>
                  <a:lnTo>
                    <a:pt x="1029880" y="309290"/>
                  </a:lnTo>
                  <a:lnTo>
                    <a:pt x="1050780" y="301923"/>
                  </a:lnTo>
                  <a:lnTo>
                    <a:pt x="1093311" y="269268"/>
                  </a:lnTo>
                  <a:lnTo>
                    <a:pt x="1115720" y="24781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51" name="SMARTInkShape-Group12"/>
          <p:cNvGrpSpPr/>
          <p:nvPr/>
        </p:nvGrpSpPr>
        <p:grpSpPr>
          <a:xfrm>
            <a:off x="658358" y="2268141"/>
            <a:ext cx="466784" cy="350365"/>
            <a:chOff x="658358" y="2268141"/>
            <a:chExt cx="466784" cy="350365"/>
          </a:xfrm>
        </p:grpSpPr>
        <p:sp>
          <p:nvSpPr>
            <p:cNvPr id="2049" name="SMARTInkShape-32"/>
            <p:cNvSpPr/>
            <p:nvPr/>
          </p:nvSpPr>
          <p:spPr>
            <a:xfrm>
              <a:off x="976072" y="2474194"/>
              <a:ext cx="149070" cy="131336"/>
            </a:xfrm>
            <a:custGeom>
              <a:avLst/>
              <a:gdLst/>
              <a:ahLst/>
              <a:cxnLst/>
              <a:rect l="0" t="0" r="0" b="0"/>
              <a:pathLst>
                <a:path w="149070" h="131336">
                  <a:moveTo>
                    <a:pt x="32983" y="79697"/>
                  </a:moveTo>
                  <a:lnTo>
                    <a:pt x="37723" y="79697"/>
                  </a:lnTo>
                  <a:lnTo>
                    <a:pt x="77932" y="64251"/>
                  </a:lnTo>
                  <a:lnTo>
                    <a:pt x="83785" y="63446"/>
                  </a:lnTo>
                  <a:lnTo>
                    <a:pt x="88679" y="60926"/>
                  </a:lnTo>
                  <a:lnTo>
                    <a:pt x="96763" y="52833"/>
                  </a:lnTo>
                  <a:lnTo>
                    <a:pt x="106892" y="37121"/>
                  </a:lnTo>
                  <a:lnTo>
                    <a:pt x="108052" y="31469"/>
                  </a:lnTo>
                  <a:lnTo>
                    <a:pt x="106696" y="19897"/>
                  </a:lnTo>
                  <a:lnTo>
                    <a:pt x="100354" y="6967"/>
                  </a:lnTo>
                  <a:lnTo>
                    <a:pt x="95756" y="4421"/>
                  </a:lnTo>
                  <a:lnTo>
                    <a:pt x="68112" y="0"/>
                  </a:lnTo>
                  <a:lnTo>
                    <a:pt x="48021" y="9009"/>
                  </a:lnTo>
                  <a:lnTo>
                    <a:pt x="23217" y="28987"/>
                  </a:lnTo>
                  <a:lnTo>
                    <a:pt x="11114" y="47899"/>
                  </a:lnTo>
                  <a:lnTo>
                    <a:pt x="1368" y="75567"/>
                  </a:lnTo>
                  <a:lnTo>
                    <a:pt x="0" y="82896"/>
                  </a:lnTo>
                  <a:lnTo>
                    <a:pt x="1072" y="89767"/>
                  </a:lnTo>
                  <a:lnTo>
                    <a:pt x="11070" y="107926"/>
                  </a:lnTo>
                  <a:lnTo>
                    <a:pt x="17621" y="116386"/>
                  </a:lnTo>
                  <a:lnTo>
                    <a:pt x="36369" y="126727"/>
                  </a:lnTo>
                  <a:lnTo>
                    <a:pt x="60775" y="131335"/>
                  </a:lnTo>
                  <a:lnTo>
                    <a:pt x="101906" y="125952"/>
                  </a:lnTo>
                  <a:lnTo>
                    <a:pt x="116201" y="123075"/>
                  </a:lnTo>
                  <a:lnTo>
                    <a:pt x="149069" y="106486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50" name="SMARTInkShape-33"/>
            <p:cNvSpPr/>
            <p:nvPr/>
          </p:nvSpPr>
          <p:spPr>
            <a:xfrm>
              <a:off x="658358" y="2268141"/>
              <a:ext cx="288190" cy="350365"/>
            </a:xfrm>
            <a:custGeom>
              <a:avLst/>
              <a:gdLst/>
              <a:ahLst/>
              <a:cxnLst/>
              <a:rect l="0" t="0" r="0" b="0"/>
              <a:pathLst>
                <a:path w="288190" h="350365">
                  <a:moveTo>
                    <a:pt x="270330" y="0"/>
                  </a:moveTo>
                  <a:lnTo>
                    <a:pt x="265589" y="0"/>
                  </a:lnTo>
                  <a:lnTo>
                    <a:pt x="264193" y="992"/>
                  </a:lnTo>
                  <a:lnTo>
                    <a:pt x="263262" y="2646"/>
                  </a:lnTo>
                  <a:lnTo>
                    <a:pt x="254495" y="40164"/>
                  </a:lnTo>
                  <a:lnTo>
                    <a:pt x="253070" y="75400"/>
                  </a:lnTo>
                  <a:lnTo>
                    <a:pt x="252648" y="117260"/>
                  </a:lnTo>
                  <a:lnTo>
                    <a:pt x="252523" y="161082"/>
                  </a:lnTo>
                  <a:lnTo>
                    <a:pt x="252486" y="202840"/>
                  </a:lnTo>
                  <a:lnTo>
                    <a:pt x="255121" y="237702"/>
                  </a:lnTo>
                  <a:lnTo>
                    <a:pt x="266710" y="282325"/>
                  </a:lnTo>
                  <a:lnTo>
                    <a:pt x="268721" y="289189"/>
                  </a:lnTo>
                  <a:lnTo>
                    <a:pt x="269257" y="290027"/>
                  </a:lnTo>
                  <a:lnTo>
                    <a:pt x="269615" y="289593"/>
                  </a:lnTo>
                  <a:lnTo>
                    <a:pt x="269853" y="288312"/>
                  </a:lnTo>
                  <a:lnTo>
                    <a:pt x="257859" y="248688"/>
                  </a:lnTo>
                  <a:lnTo>
                    <a:pt x="249326" y="227584"/>
                  </a:lnTo>
                  <a:lnTo>
                    <a:pt x="231033" y="204023"/>
                  </a:lnTo>
                  <a:lnTo>
                    <a:pt x="212516" y="192211"/>
                  </a:lnTo>
                  <a:lnTo>
                    <a:pt x="185069" y="182628"/>
                  </a:lnTo>
                  <a:lnTo>
                    <a:pt x="167944" y="181379"/>
                  </a:lnTo>
                  <a:lnTo>
                    <a:pt x="132396" y="186254"/>
                  </a:lnTo>
                  <a:lnTo>
                    <a:pt x="92712" y="199436"/>
                  </a:lnTo>
                  <a:lnTo>
                    <a:pt x="54345" y="221467"/>
                  </a:lnTo>
                  <a:lnTo>
                    <a:pt x="14091" y="264879"/>
                  </a:lnTo>
                  <a:lnTo>
                    <a:pt x="10207" y="268859"/>
                  </a:lnTo>
                  <a:lnTo>
                    <a:pt x="0" y="293423"/>
                  </a:lnTo>
                  <a:lnTo>
                    <a:pt x="1686" y="311980"/>
                  </a:lnTo>
                  <a:lnTo>
                    <a:pt x="4913" y="321096"/>
                  </a:lnTo>
                  <a:lnTo>
                    <a:pt x="11034" y="328166"/>
                  </a:lnTo>
                  <a:lnTo>
                    <a:pt x="46727" y="346641"/>
                  </a:lnTo>
                  <a:lnTo>
                    <a:pt x="55777" y="350156"/>
                  </a:lnTo>
                  <a:lnTo>
                    <a:pt x="96956" y="350364"/>
                  </a:lnTo>
                  <a:lnTo>
                    <a:pt x="129775" y="346548"/>
                  </a:lnTo>
                  <a:lnTo>
                    <a:pt x="171137" y="341467"/>
                  </a:lnTo>
                  <a:lnTo>
                    <a:pt x="215632" y="333473"/>
                  </a:lnTo>
                  <a:lnTo>
                    <a:pt x="260232" y="324531"/>
                  </a:lnTo>
                  <a:lnTo>
                    <a:pt x="288189" y="321468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z="3800" smtClean="0"/>
              <a:t>Le futur de l’indicatif </a:t>
            </a:r>
            <a:r>
              <a:rPr lang="fr-CA" sz="2000" smtClean="0"/>
              <a:t>(on ajoute la terminaison)</a:t>
            </a:r>
          </a:p>
        </p:txBody>
      </p:sp>
      <p:graphicFrame>
        <p:nvGraphicFramePr>
          <p:cNvPr id="2" name="Diagram 1"/>
          <p:cNvGraphicFramePr/>
          <p:nvPr/>
        </p:nvGraphicFramePr>
        <p:xfrm>
          <a:off x="609600" y="1600200"/>
          <a:ext cx="7924800" cy="99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084" name="Text Box 14"/>
          <p:cNvSpPr txBox="1">
            <a:spLocks noChangeArrowheads="1"/>
          </p:cNvSpPr>
          <p:nvPr/>
        </p:nvSpPr>
        <p:spPr bwMode="auto">
          <a:xfrm>
            <a:off x="3200400" y="3200400"/>
            <a:ext cx="2667000" cy="28527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CA"/>
              <a:t>Je ………………</a:t>
            </a:r>
            <a:r>
              <a:rPr lang="fr-CA">
                <a:solidFill>
                  <a:srgbClr val="FF0000"/>
                </a:solidFill>
              </a:rPr>
              <a:t>r</a:t>
            </a:r>
            <a:r>
              <a:rPr lang="fr-CA"/>
              <a:t>ai</a:t>
            </a:r>
          </a:p>
          <a:p>
            <a:pPr algn="ctr">
              <a:spcBef>
                <a:spcPct val="50000"/>
              </a:spcBef>
            </a:pPr>
            <a:r>
              <a:rPr lang="fr-CA"/>
              <a:t>Tu ……………..</a:t>
            </a:r>
            <a:r>
              <a:rPr lang="fr-CA">
                <a:solidFill>
                  <a:srgbClr val="FF0000"/>
                </a:solidFill>
              </a:rPr>
              <a:t>r</a:t>
            </a:r>
            <a:r>
              <a:rPr lang="fr-CA"/>
              <a:t>as</a:t>
            </a:r>
          </a:p>
          <a:p>
            <a:pPr algn="ctr">
              <a:spcBef>
                <a:spcPct val="50000"/>
              </a:spcBef>
            </a:pPr>
            <a:r>
              <a:rPr lang="fr-CA"/>
              <a:t>Il/elle/on ……….</a:t>
            </a:r>
            <a:r>
              <a:rPr lang="fr-CA">
                <a:solidFill>
                  <a:srgbClr val="FF0000"/>
                </a:solidFill>
              </a:rPr>
              <a:t>r</a:t>
            </a:r>
            <a:r>
              <a:rPr lang="fr-CA"/>
              <a:t>a</a:t>
            </a:r>
          </a:p>
          <a:p>
            <a:pPr algn="ctr">
              <a:spcBef>
                <a:spcPct val="50000"/>
              </a:spcBef>
            </a:pPr>
            <a:endParaRPr lang="fr-CA"/>
          </a:p>
          <a:p>
            <a:pPr algn="ctr">
              <a:spcBef>
                <a:spcPct val="50000"/>
              </a:spcBef>
            </a:pPr>
            <a:r>
              <a:rPr lang="fr-CA"/>
              <a:t>Nous ……..…</a:t>
            </a:r>
            <a:r>
              <a:rPr lang="fr-CA">
                <a:solidFill>
                  <a:srgbClr val="FF0000"/>
                </a:solidFill>
              </a:rPr>
              <a:t>r</a:t>
            </a:r>
            <a:r>
              <a:rPr lang="fr-CA"/>
              <a:t>ons</a:t>
            </a:r>
          </a:p>
          <a:p>
            <a:pPr algn="ctr">
              <a:spcBef>
                <a:spcPct val="50000"/>
              </a:spcBef>
            </a:pPr>
            <a:r>
              <a:rPr lang="fr-CA"/>
              <a:t>Vous …………</a:t>
            </a:r>
            <a:r>
              <a:rPr lang="fr-CA">
                <a:solidFill>
                  <a:srgbClr val="FF0000"/>
                </a:solidFill>
              </a:rPr>
              <a:t>r</a:t>
            </a:r>
            <a:r>
              <a:rPr lang="fr-CA"/>
              <a:t>ez</a:t>
            </a:r>
          </a:p>
          <a:p>
            <a:pPr algn="ctr">
              <a:spcBef>
                <a:spcPct val="50000"/>
              </a:spcBef>
            </a:pPr>
            <a:r>
              <a:rPr lang="fr-CA"/>
              <a:t>Ils/elles ………</a:t>
            </a:r>
            <a:r>
              <a:rPr lang="fr-CA">
                <a:solidFill>
                  <a:srgbClr val="FF0000"/>
                </a:solidFill>
              </a:rPr>
              <a:t>r</a:t>
            </a:r>
            <a:r>
              <a:rPr lang="fr-CA"/>
              <a:t>ont</a:t>
            </a:r>
          </a:p>
        </p:txBody>
      </p:sp>
      <p:sp>
        <p:nvSpPr>
          <p:cNvPr id="3085" name="Line 15"/>
          <p:cNvSpPr>
            <a:spLocks noChangeShapeType="1"/>
          </p:cNvSpPr>
          <p:nvPr/>
        </p:nvSpPr>
        <p:spPr bwMode="auto">
          <a:xfrm>
            <a:off x="1828800" y="2667000"/>
            <a:ext cx="1066800" cy="4572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3086" name="Line 16"/>
          <p:cNvSpPr>
            <a:spLocks noChangeShapeType="1"/>
          </p:cNvSpPr>
          <p:nvPr/>
        </p:nvSpPr>
        <p:spPr bwMode="auto">
          <a:xfrm>
            <a:off x="4572000" y="2667000"/>
            <a:ext cx="0" cy="3048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3087" name="Line 18"/>
          <p:cNvSpPr>
            <a:spLocks noChangeShapeType="1"/>
          </p:cNvSpPr>
          <p:nvPr/>
        </p:nvSpPr>
        <p:spPr bwMode="auto">
          <a:xfrm flipH="1">
            <a:off x="6096000" y="2667000"/>
            <a:ext cx="1219200" cy="5334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26295810"/>
              </p:ext>
            </p:extLst>
          </p:nvPr>
        </p:nvGraphicFramePr>
        <p:xfrm>
          <a:off x="6210300" y="3801904"/>
          <a:ext cx="2209800" cy="17849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4900"/>
                <a:gridCol w="1104900"/>
              </a:tblGrid>
              <a:tr h="504825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Rai</a:t>
                      </a:r>
                      <a:r>
                        <a:rPr lang="en-US" baseline="0" dirty="0" smtClean="0"/>
                        <a:t> / </a:t>
                      </a:r>
                      <a:r>
                        <a:rPr lang="en-US" baseline="0" dirty="0" err="1" smtClean="0"/>
                        <a:t>rez</a:t>
                      </a:r>
                      <a:endParaRPr lang="fr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Ré</a:t>
                      </a:r>
                      <a:endParaRPr lang="en-US" dirty="0" smtClean="0"/>
                    </a:p>
                    <a:p>
                      <a:r>
                        <a:rPr lang="en-US" dirty="0" smtClean="0"/>
                        <a:t>(raisin)</a:t>
                      </a:r>
                      <a:endParaRPr lang="fr-CA" dirty="0"/>
                    </a:p>
                  </a:txBody>
                  <a:tcPr/>
                </a:tc>
              </a:tr>
              <a:tr h="504825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Ras</a:t>
                      </a:r>
                      <a:r>
                        <a:rPr lang="en-US" dirty="0" smtClean="0"/>
                        <a:t> / </a:t>
                      </a:r>
                      <a:r>
                        <a:rPr lang="en-US" dirty="0" err="1" smtClean="0"/>
                        <a:t>ra</a:t>
                      </a:r>
                      <a:endParaRPr lang="fr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Ra</a:t>
                      </a:r>
                      <a:endParaRPr lang="fr-CA" dirty="0"/>
                    </a:p>
                  </a:txBody>
                  <a:tcPr/>
                </a:tc>
              </a:tr>
              <a:tr h="504825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Rons</a:t>
                      </a:r>
                      <a:r>
                        <a:rPr lang="en-US" dirty="0" smtClean="0"/>
                        <a:t> / </a:t>
                      </a:r>
                      <a:r>
                        <a:rPr lang="en-US" dirty="0" err="1" smtClean="0"/>
                        <a:t>ront</a:t>
                      </a:r>
                      <a:endParaRPr lang="fr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ron</a:t>
                      </a:r>
                      <a:endParaRPr lang="fr-CA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6172200" y="3200400"/>
            <a:ext cx="228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PRONONCIATION</a:t>
            </a:r>
            <a:endParaRPr lang="fr-CA" b="1" dirty="0"/>
          </a:p>
        </p:txBody>
      </p:sp>
      <p:grpSp>
        <p:nvGrpSpPr>
          <p:cNvPr id="13" name="SMARTInkShape-Group13"/>
          <p:cNvGrpSpPr/>
          <p:nvPr/>
        </p:nvGrpSpPr>
        <p:grpSpPr>
          <a:xfrm>
            <a:off x="1081045" y="1090737"/>
            <a:ext cx="1678229" cy="936135"/>
            <a:chOff x="1081045" y="1090737"/>
            <a:chExt cx="1678229" cy="936135"/>
          </a:xfrm>
        </p:grpSpPr>
        <p:sp>
          <p:nvSpPr>
            <p:cNvPr id="5" name="SMARTInkShape-34"/>
            <p:cNvSpPr/>
            <p:nvPr/>
          </p:nvSpPr>
          <p:spPr>
            <a:xfrm>
              <a:off x="2294930" y="1562695"/>
              <a:ext cx="53579" cy="98228"/>
            </a:xfrm>
            <a:custGeom>
              <a:avLst/>
              <a:gdLst/>
              <a:ahLst/>
              <a:cxnLst/>
              <a:rect l="0" t="0" r="0" b="0"/>
              <a:pathLst>
                <a:path w="53579" h="98228">
                  <a:moveTo>
                    <a:pt x="0" y="0"/>
                  </a:moveTo>
                  <a:lnTo>
                    <a:pt x="0" y="13303"/>
                  </a:lnTo>
                  <a:lnTo>
                    <a:pt x="2646" y="18480"/>
                  </a:lnTo>
                  <a:lnTo>
                    <a:pt x="29811" y="60938"/>
                  </a:lnTo>
                  <a:lnTo>
                    <a:pt x="53578" y="98227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SMARTInkShape-35"/>
            <p:cNvSpPr/>
            <p:nvPr/>
          </p:nvSpPr>
          <p:spPr>
            <a:xfrm>
              <a:off x="2232422" y="1625203"/>
              <a:ext cx="35720" cy="89298"/>
            </a:xfrm>
            <a:custGeom>
              <a:avLst/>
              <a:gdLst/>
              <a:ahLst/>
              <a:cxnLst/>
              <a:rect l="0" t="0" r="0" b="0"/>
              <a:pathLst>
                <a:path w="35720" h="89298">
                  <a:moveTo>
                    <a:pt x="0" y="0"/>
                  </a:moveTo>
                  <a:lnTo>
                    <a:pt x="0" y="12429"/>
                  </a:lnTo>
                  <a:lnTo>
                    <a:pt x="2646" y="18092"/>
                  </a:lnTo>
                  <a:lnTo>
                    <a:pt x="4740" y="20991"/>
                  </a:lnTo>
                  <a:lnTo>
                    <a:pt x="19905" y="64992"/>
                  </a:lnTo>
                  <a:lnTo>
                    <a:pt x="24722" y="73534"/>
                  </a:lnTo>
                  <a:lnTo>
                    <a:pt x="32019" y="79335"/>
                  </a:lnTo>
                  <a:lnTo>
                    <a:pt x="35719" y="89297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SMARTInkShape-36"/>
            <p:cNvSpPr/>
            <p:nvPr/>
          </p:nvSpPr>
          <p:spPr>
            <a:xfrm>
              <a:off x="1857743" y="1635414"/>
              <a:ext cx="312172" cy="391458"/>
            </a:xfrm>
            <a:custGeom>
              <a:avLst/>
              <a:gdLst/>
              <a:ahLst/>
              <a:cxnLst/>
              <a:rect l="0" t="0" r="0" b="0"/>
              <a:pathLst>
                <a:path w="312172" h="391458">
                  <a:moveTo>
                    <a:pt x="8562" y="123734"/>
                  </a:moveTo>
                  <a:lnTo>
                    <a:pt x="3821" y="128475"/>
                  </a:lnTo>
                  <a:lnTo>
                    <a:pt x="1494" y="133448"/>
                  </a:lnTo>
                  <a:lnTo>
                    <a:pt x="0" y="149466"/>
                  </a:lnTo>
                  <a:lnTo>
                    <a:pt x="8748" y="190323"/>
                  </a:lnTo>
                  <a:lnTo>
                    <a:pt x="16144" y="231428"/>
                  </a:lnTo>
                  <a:lnTo>
                    <a:pt x="27028" y="275610"/>
                  </a:lnTo>
                  <a:lnTo>
                    <a:pt x="41688" y="319410"/>
                  </a:lnTo>
                  <a:lnTo>
                    <a:pt x="46158" y="337816"/>
                  </a:lnTo>
                  <a:lnTo>
                    <a:pt x="51121" y="355838"/>
                  </a:lnTo>
                  <a:lnTo>
                    <a:pt x="53274" y="366790"/>
                  </a:lnTo>
                  <a:lnTo>
                    <a:pt x="62104" y="391457"/>
                  </a:lnTo>
                  <a:lnTo>
                    <a:pt x="61147" y="351464"/>
                  </a:lnTo>
                  <a:lnTo>
                    <a:pt x="56003" y="316115"/>
                  </a:lnTo>
                  <a:lnTo>
                    <a:pt x="51116" y="273853"/>
                  </a:lnTo>
                  <a:lnTo>
                    <a:pt x="43660" y="239321"/>
                  </a:lnTo>
                  <a:lnTo>
                    <a:pt x="36992" y="196837"/>
                  </a:lnTo>
                  <a:lnTo>
                    <a:pt x="29538" y="153645"/>
                  </a:lnTo>
                  <a:lnTo>
                    <a:pt x="28337" y="125652"/>
                  </a:lnTo>
                  <a:lnTo>
                    <a:pt x="38972" y="86896"/>
                  </a:lnTo>
                  <a:lnTo>
                    <a:pt x="51353" y="59205"/>
                  </a:lnTo>
                  <a:lnTo>
                    <a:pt x="77562" y="28610"/>
                  </a:lnTo>
                  <a:lnTo>
                    <a:pt x="95042" y="15403"/>
                  </a:lnTo>
                  <a:lnTo>
                    <a:pt x="117529" y="5206"/>
                  </a:lnTo>
                  <a:lnTo>
                    <a:pt x="153779" y="0"/>
                  </a:lnTo>
                  <a:lnTo>
                    <a:pt x="189613" y="91"/>
                  </a:lnTo>
                  <a:lnTo>
                    <a:pt x="206769" y="3628"/>
                  </a:lnTo>
                  <a:lnTo>
                    <a:pt x="246318" y="27413"/>
                  </a:lnTo>
                  <a:lnTo>
                    <a:pt x="250410" y="31739"/>
                  </a:lnTo>
                  <a:lnTo>
                    <a:pt x="264011" y="63497"/>
                  </a:lnTo>
                  <a:lnTo>
                    <a:pt x="265962" y="71496"/>
                  </a:lnTo>
                  <a:lnTo>
                    <a:pt x="262320" y="91059"/>
                  </a:lnTo>
                  <a:lnTo>
                    <a:pt x="254957" y="110966"/>
                  </a:lnTo>
                  <a:lnTo>
                    <a:pt x="241751" y="129432"/>
                  </a:lnTo>
                  <a:lnTo>
                    <a:pt x="200131" y="165384"/>
                  </a:lnTo>
                  <a:lnTo>
                    <a:pt x="168331" y="182085"/>
                  </a:lnTo>
                  <a:lnTo>
                    <a:pt x="129261" y="197993"/>
                  </a:lnTo>
                  <a:lnTo>
                    <a:pt x="91006" y="210365"/>
                  </a:lnTo>
                  <a:lnTo>
                    <a:pt x="47011" y="213011"/>
                  </a:lnTo>
                  <a:lnTo>
                    <a:pt x="40079" y="213027"/>
                  </a:lnTo>
                  <a:lnTo>
                    <a:pt x="39495" y="212036"/>
                  </a:lnTo>
                  <a:lnTo>
                    <a:pt x="40098" y="210384"/>
                  </a:lnTo>
                  <a:lnTo>
                    <a:pt x="44036" y="204469"/>
                  </a:lnTo>
                  <a:lnTo>
                    <a:pt x="48948" y="204211"/>
                  </a:lnTo>
                  <a:lnTo>
                    <a:pt x="89560" y="219339"/>
                  </a:lnTo>
                  <a:lnTo>
                    <a:pt x="127418" y="237867"/>
                  </a:lnTo>
                  <a:lnTo>
                    <a:pt x="170501" y="269219"/>
                  </a:lnTo>
                  <a:lnTo>
                    <a:pt x="214108" y="304408"/>
                  </a:lnTo>
                  <a:lnTo>
                    <a:pt x="256503" y="337869"/>
                  </a:lnTo>
                  <a:lnTo>
                    <a:pt x="263617" y="342929"/>
                  </a:lnTo>
                  <a:lnTo>
                    <a:pt x="273201" y="345777"/>
                  </a:lnTo>
                  <a:lnTo>
                    <a:pt x="279307" y="346444"/>
                  </a:lnTo>
                  <a:lnTo>
                    <a:pt x="285328" y="349385"/>
                  </a:lnTo>
                  <a:lnTo>
                    <a:pt x="288322" y="351559"/>
                  </a:lnTo>
                  <a:lnTo>
                    <a:pt x="312171" y="355906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SMARTInkShape-37"/>
            <p:cNvSpPr/>
            <p:nvPr/>
          </p:nvSpPr>
          <p:spPr>
            <a:xfrm>
              <a:off x="2277070" y="1090737"/>
              <a:ext cx="482204" cy="311225"/>
            </a:xfrm>
            <a:custGeom>
              <a:avLst/>
              <a:gdLst/>
              <a:ahLst/>
              <a:cxnLst/>
              <a:rect l="0" t="0" r="0" b="0"/>
              <a:pathLst>
                <a:path w="482204" h="311225">
                  <a:moveTo>
                    <a:pt x="0" y="311224"/>
                  </a:moveTo>
                  <a:lnTo>
                    <a:pt x="12429" y="311224"/>
                  </a:lnTo>
                  <a:lnTo>
                    <a:pt x="53831" y="293132"/>
                  </a:lnTo>
                  <a:lnTo>
                    <a:pt x="89319" y="272839"/>
                  </a:lnTo>
                  <a:lnTo>
                    <a:pt x="132086" y="239552"/>
                  </a:lnTo>
                  <a:lnTo>
                    <a:pt x="144033" y="226784"/>
                  </a:lnTo>
                  <a:lnTo>
                    <a:pt x="172404" y="183058"/>
                  </a:lnTo>
                  <a:lnTo>
                    <a:pt x="190077" y="141145"/>
                  </a:lnTo>
                  <a:lnTo>
                    <a:pt x="202682" y="99503"/>
                  </a:lnTo>
                  <a:lnTo>
                    <a:pt x="205027" y="61350"/>
                  </a:lnTo>
                  <a:lnTo>
                    <a:pt x="204286" y="42278"/>
                  </a:lnTo>
                  <a:lnTo>
                    <a:pt x="193003" y="21150"/>
                  </a:lnTo>
                  <a:lnTo>
                    <a:pt x="184006" y="8669"/>
                  </a:lnTo>
                  <a:lnTo>
                    <a:pt x="176700" y="3122"/>
                  </a:lnTo>
                  <a:lnTo>
                    <a:pt x="167008" y="0"/>
                  </a:lnTo>
                  <a:lnTo>
                    <a:pt x="148372" y="8555"/>
                  </a:lnTo>
                  <a:lnTo>
                    <a:pt x="143563" y="13203"/>
                  </a:lnTo>
                  <a:lnTo>
                    <a:pt x="124795" y="52416"/>
                  </a:lnTo>
                  <a:lnTo>
                    <a:pt x="111096" y="88186"/>
                  </a:lnTo>
                  <a:lnTo>
                    <a:pt x="102935" y="125099"/>
                  </a:lnTo>
                  <a:lnTo>
                    <a:pt x="99622" y="150904"/>
                  </a:lnTo>
                  <a:lnTo>
                    <a:pt x="106038" y="191675"/>
                  </a:lnTo>
                  <a:lnTo>
                    <a:pt x="119487" y="227837"/>
                  </a:lnTo>
                  <a:lnTo>
                    <a:pt x="127850" y="237122"/>
                  </a:lnTo>
                  <a:lnTo>
                    <a:pt x="161292" y="259463"/>
                  </a:lnTo>
                  <a:lnTo>
                    <a:pt x="174542" y="263414"/>
                  </a:lnTo>
                  <a:lnTo>
                    <a:pt x="218930" y="258610"/>
                  </a:lnTo>
                  <a:lnTo>
                    <a:pt x="249856" y="248059"/>
                  </a:lnTo>
                  <a:lnTo>
                    <a:pt x="279774" y="232755"/>
                  </a:lnTo>
                  <a:lnTo>
                    <a:pt x="318822" y="201969"/>
                  </a:lnTo>
                  <a:lnTo>
                    <a:pt x="344186" y="165455"/>
                  </a:lnTo>
                  <a:lnTo>
                    <a:pt x="347454" y="151094"/>
                  </a:lnTo>
                  <a:lnTo>
                    <a:pt x="347160" y="122420"/>
                  </a:lnTo>
                  <a:lnTo>
                    <a:pt x="343471" y="109572"/>
                  </a:lnTo>
                  <a:lnTo>
                    <a:pt x="341098" y="105352"/>
                  </a:lnTo>
                  <a:lnTo>
                    <a:pt x="332004" y="98023"/>
                  </a:lnTo>
                  <a:lnTo>
                    <a:pt x="326134" y="97241"/>
                  </a:lnTo>
                  <a:lnTo>
                    <a:pt x="320896" y="99704"/>
                  </a:lnTo>
                  <a:lnTo>
                    <a:pt x="284005" y="126726"/>
                  </a:lnTo>
                  <a:lnTo>
                    <a:pt x="265023" y="156970"/>
                  </a:lnTo>
                  <a:lnTo>
                    <a:pt x="256017" y="179199"/>
                  </a:lnTo>
                  <a:lnTo>
                    <a:pt x="256546" y="209377"/>
                  </a:lnTo>
                  <a:lnTo>
                    <a:pt x="262986" y="229233"/>
                  </a:lnTo>
                  <a:lnTo>
                    <a:pt x="271178" y="241400"/>
                  </a:lnTo>
                  <a:lnTo>
                    <a:pt x="284629" y="251289"/>
                  </a:lnTo>
                  <a:lnTo>
                    <a:pt x="301183" y="255762"/>
                  </a:lnTo>
                  <a:lnTo>
                    <a:pt x="341141" y="257480"/>
                  </a:lnTo>
                  <a:lnTo>
                    <a:pt x="385377" y="249943"/>
                  </a:lnTo>
                  <a:lnTo>
                    <a:pt x="406440" y="244339"/>
                  </a:lnTo>
                  <a:lnTo>
                    <a:pt x="434732" y="223605"/>
                  </a:lnTo>
                  <a:lnTo>
                    <a:pt x="478381" y="189449"/>
                  </a:lnTo>
                  <a:lnTo>
                    <a:pt x="479655" y="188369"/>
                  </a:lnTo>
                  <a:lnTo>
                    <a:pt x="482203" y="177279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SMARTInkShape-38"/>
            <p:cNvSpPr/>
            <p:nvPr/>
          </p:nvSpPr>
          <p:spPr>
            <a:xfrm>
              <a:off x="1830586" y="1232297"/>
              <a:ext cx="107157" cy="89298"/>
            </a:xfrm>
            <a:custGeom>
              <a:avLst/>
              <a:gdLst/>
              <a:ahLst/>
              <a:cxnLst/>
              <a:rect l="0" t="0" r="0" b="0"/>
              <a:pathLst>
                <a:path w="107157" h="89298">
                  <a:moveTo>
                    <a:pt x="0" y="0"/>
                  </a:moveTo>
                  <a:lnTo>
                    <a:pt x="0" y="7688"/>
                  </a:lnTo>
                  <a:lnTo>
                    <a:pt x="7129" y="21950"/>
                  </a:lnTo>
                  <a:lnTo>
                    <a:pt x="17216" y="33183"/>
                  </a:lnTo>
                  <a:lnTo>
                    <a:pt x="60573" y="65095"/>
                  </a:lnTo>
                  <a:lnTo>
                    <a:pt x="107156" y="89297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SMARTInkShape-39"/>
            <p:cNvSpPr/>
            <p:nvPr/>
          </p:nvSpPr>
          <p:spPr>
            <a:xfrm>
              <a:off x="1081045" y="1362841"/>
              <a:ext cx="1071011" cy="537341"/>
            </a:xfrm>
            <a:custGeom>
              <a:avLst/>
              <a:gdLst/>
              <a:ahLst/>
              <a:cxnLst/>
              <a:rect l="0" t="0" r="0" b="0"/>
              <a:pathLst>
                <a:path w="1071011" h="537341">
                  <a:moveTo>
                    <a:pt x="160182" y="226643"/>
                  </a:moveTo>
                  <a:lnTo>
                    <a:pt x="160182" y="235464"/>
                  </a:lnTo>
                  <a:lnTo>
                    <a:pt x="167870" y="220187"/>
                  </a:lnTo>
                  <a:lnTo>
                    <a:pt x="167292" y="218370"/>
                  </a:lnTo>
                  <a:lnTo>
                    <a:pt x="162729" y="211073"/>
                  </a:lnTo>
                  <a:lnTo>
                    <a:pt x="159944" y="202627"/>
                  </a:lnTo>
                  <a:lnTo>
                    <a:pt x="138067" y="177775"/>
                  </a:lnTo>
                  <a:lnTo>
                    <a:pt x="130178" y="175158"/>
                  </a:lnTo>
                  <a:lnTo>
                    <a:pt x="125297" y="174461"/>
                  </a:lnTo>
                  <a:lnTo>
                    <a:pt x="117227" y="176331"/>
                  </a:lnTo>
                  <a:lnTo>
                    <a:pt x="109340" y="179478"/>
                  </a:lnTo>
                  <a:lnTo>
                    <a:pt x="82367" y="186404"/>
                  </a:lnTo>
                  <a:lnTo>
                    <a:pt x="73342" y="194207"/>
                  </a:lnTo>
                  <a:lnTo>
                    <a:pt x="37915" y="233396"/>
                  </a:lnTo>
                  <a:lnTo>
                    <a:pt x="12117" y="274808"/>
                  </a:lnTo>
                  <a:lnTo>
                    <a:pt x="2244" y="305059"/>
                  </a:lnTo>
                  <a:lnTo>
                    <a:pt x="0" y="330438"/>
                  </a:lnTo>
                  <a:lnTo>
                    <a:pt x="4351" y="348568"/>
                  </a:lnTo>
                  <a:lnTo>
                    <a:pt x="11925" y="361767"/>
                  </a:lnTo>
                  <a:lnTo>
                    <a:pt x="29263" y="381267"/>
                  </a:lnTo>
                  <a:lnTo>
                    <a:pt x="42898" y="390307"/>
                  </a:lnTo>
                  <a:lnTo>
                    <a:pt x="59505" y="394530"/>
                  </a:lnTo>
                  <a:lnTo>
                    <a:pt x="68473" y="392871"/>
                  </a:lnTo>
                  <a:lnTo>
                    <a:pt x="109736" y="371079"/>
                  </a:lnTo>
                  <a:lnTo>
                    <a:pt x="131035" y="353180"/>
                  </a:lnTo>
                  <a:lnTo>
                    <a:pt x="153760" y="318789"/>
                  </a:lnTo>
                  <a:lnTo>
                    <a:pt x="165943" y="285340"/>
                  </a:lnTo>
                  <a:lnTo>
                    <a:pt x="169075" y="241671"/>
                  </a:lnTo>
                  <a:lnTo>
                    <a:pt x="169110" y="227170"/>
                  </a:lnTo>
                  <a:lnTo>
                    <a:pt x="164371" y="231540"/>
                  </a:lnTo>
                  <a:lnTo>
                    <a:pt x="162043" y="236426"/>
                  </a:lnTo>
                  <a:lnTo>
                    <a:pt x="160214" y="270094"/>
                  </a:lnTo>
                  <a:lnTo>
                    <a:pt x="171207" y="308942"/>
                  </a:lnTo>
                  <a:lnTo>
                    <a:pt x="176691" y="326464"/>
                  </a:lnTo>
                  <a:lnTo>
                    <a:pt x="180118" y="329901"/>
                  </a:lnTo>
                  <a:lnTo>
                    <a:pt x="205728" y="345585"/>
                  </a:lnTo>
                  <a:lnTo>
                    <a:pt x="211382" y="346617"/>
                  </a:lnTo>
                  <a:lnTo>
                    <a:pt x="232568" y="343330"/>
                  </a:lnTo>
                  <a:lnTo>
                    <a:pt x="264094" y="330510"/>
                  </a:lnTo>
                  <a:lnTo>
                    <a:pt x="273503" y="322085"/>
                  </a:lnTo>
                  <a:lnTo>
                    <a:pt x="304630" y="283035"/>
                  </a:lnTo>
                  <a:lnTo>
                    <a:pt x="326787" y="240525"/>
                  </a:lnTo>
                  <a:lnTo>
                    <a:pt x="332786" y="224875"/>
                  </a:lnTo>
                  <a:lnTo>
                    <a:pt x="333467" y="210644"/>
                  </a:lnTo>
                  <a:lnTo>
                    <a:pt x="332448" y="198697"/>
                  </a:lnTo>
                  <a:lnTo>
                    <a:pt x="338470" y="170276"/>
                  </a:lnTo>
                  <a:lnTo>
                    <a:pt x="339564" y="168229"/>
                  </a:lnTo>
                  <a:lnTo>
                    <a:pt x="341286" y="166865"/>
                  </a:lnTo>
                  <a:lnTo>
                    <a:pt x="346437" y="164675"/>
                  </a:lnTo>
                  <a:lnTo>
                    <a:pt x="346860" y="165487"/>
                  </a:lnTo>
                  <a:lnTo>
                    <a:pt x="347695" y="206380"/>
                  </a:lnTo>
                  <a:lnTo>
                    <a:pt x="347704" y="245362"/>
                  </a:lnTo>
                  <a:lnTo>
                    <a:pt x="347705" y="285132"/>
                  </a:lnTo>
                  <a:lnTo>
                    <a:pt x="353842" y="324076"/>
                  </a:lnTo>
                  <a:lnTo>
                    <a:pt x="356083" y="363078"/>
                  </a:lnTo>
                  <a:lnTo>
                    <a:pt x="361266" y="403965"/>
                  </a:lnTo>
                  <a:lnTo>
                    <a:pt x="365708" y="442689"/>
                  </a:lnTo>
                  <a:lnTo>
                    <a:pt x="371450" y="478952"/>
                  </a:lnTo>
                  <a:lnTo>
                    <a:pt x="375219" y="516325"/>
                  </a:lnTo>
                  <a:lnTo>
                    <a:pt x="381509" y="529853"/>
                  </a:lnTo>
                  <a:lnTo>
                    <a:pt x="383046" y="537340"/>
                  </a:lnTo>
                  <a:lnTo>
                    <a:pt x="383172" y="536962"/>
                  </a:lnTo>
                  <a:lnTo>
                    <a:pt x="383414" y="513403"/>
                  </a:lnTo>
                  <a:lnTo>
                    <a:pt x="375734" y="469998"/>
                  </a:lnTo>
                  <a:lnTo>
                    <a:pt x="373747" y="431479"/>
                  </a:lnTo>
                  <a:lnTo>
                    <a:pt x="367475" y="389327"/>
                  </a:lnTo>
                  <a:lnTo>
                    <a:pt x="368776" y="358521"/>
                  </a:lnTo>
                  <a:lnTo>
                    <a:pt x="373365" y="317296"/>
                  </a:lnTo>
                  <a:lnTo>
                    <a:pt x="376638" y="288100"/>
                  </a:lnTo>
                  <a:lnTo>
                    <a:pt x="384059" y="245845"/>
                  </a:lnTo>
                  <a:lnTo>
                    <a:pt x="395455" y="209049"/>
                  </a:lnTo>
                  <a:lnTo>
                    <a:pt x="413398" y="181239"/>
                  </a:lnTo>
                  <a:lnTo>
                    <a:pt x="425268" y="168652"/>
                  </a:lnTo>
                  <a:lnTo>
                    <a:pt x="469867" y="143360"/>
                  </a:lnTo>
                  <a:lnTo>
                    <a:pt x="474787" y="142348"/>
                  </a:lnTo>
                  <a:lnTo>
                    <a:pt x="479059" y="142665"/>
                  </a:lnTo>
                  <a:lnTo>
                    <a:pt x="492458" y="145206"/>
                  </a:lnTo>
                  <a:lnTo>
                    <a:pt x="497785" y="145563"/>
                  </a:lnTo>
                  <a:lnTo>
                    <a:pt x="502329" y="147785"/>
                  </a:lnTo>
                  <a:lnTo>
                    <a:pt x="519933" y="166331"/>
                  </a:lnTo>
                  <a:lnTo>
                    <a:pt x="531178" y="198267"/>
                  </a:lnTo>
                  <a:lnTo>
                    <a:pt x="534695" y="231995"/>
                  </a:lnTo>
                  <a:lnTo>
                    <a:pt x="530330" y="250278"/>
                  </a:lnTo>
                  <a:lnTo>
                    <a:pt x="522753" y="263522"/>
                  </a:lnTo>
                  <a:lnTo>
                    <a:pt x="504174" y="283023"/>
                  </a:lnTo>
                  <a:lnTo>
                    <a:pt x="492984" y="290727"/>
                  </a:lnTo>
                  <a:lnTo>
                    <a:pt x="451851" y="303787"/>
                  </a:lnTo>
                  <a:lnTo>
                    <a:pt x="422115" y="306586"/>
                  </a:lnTo>
                  <a:lnTo>
                    <a:pt x="412857" y="304176"/>
                  </a:lnTo>
                  <a:lnTo>
                    <a:pt x="402067" y="299887"/>
                  </a:lnTo>
                  <a:lnTo>
                    <a:pt x="398829" y="299285"/>
                  </a:lnTo>
                  <a:lnTo>
                    <a:pt x="392586" y="293324"/>
                  </a:lnTo>
                  <a:lnTo>
                    <a:pt x="383960" y="280988"/>
                  </a:lnTo>
                  <a:lnTo>
                    <a:pt x="386308" y="280562"/>
                  </a:lnTo>
                  <a:lnTo>
                    <a:pt x="428878" y="280224"/>
                  </a:lnTo>
                  <a:lnTo>
                    <a:pt x="457944" y="279230"/>
                  </a:lnTo>
                  <a:lnTo>
                    <a:pt x="499516" y="262130"/>
                  </a:lnTo>
                  <a:lnTo>
                    <a:pt x="518583" y="250410"/>
                  </a:lnTo>
                  <a:lnTo>
                    <a:pt x="550479" y="220164"/>
                  </a:lnTo>
                  <a:lnTo>
                    <a:pt x="573433" y="177237"/>
                  </a:lnTo>
                  <a:lnTo>
                    <a:pt x="586096" y="139366"/>
                  </a:lnTo>
                  <a:lnTo>
                    <a:pt x="588701" y="96929"/>
                  </a:lnTo>
                  <a:lnTo>
                    <a:pt x="588806" y="76130"/>
                  </a:lnTo>
                  <a:lnTo>
                    <a:pt x="589799" y="75700"/>
                  </a:lnTo>
                  <a:lnTo>
                    <a:pt x="593547" y="75221"/>
                  </a:lnTo>
                  <a:lnTo>
                    <a:pt x="594943" y="76086"/>
                  </a:lnTo>
                  <a:lnTo>
                    <a:pt x="595874" y="77655"/>
                  </a:lnTo>
                  <a:lnTo>
                    <a:pt x="596495" y="79692"/>
                  </a:lnTo>
                  <a:lnTo>
                    <a:pt x="598893" y="81051"/>
                  </a:lnTo>
                  <a:lnTo>
                    <a:pt x="638417" y="92792"/>
                  </a:lnTo>
                  <a:lnTo>
                    <a:pt x="658441" y="108913"/>
                  </a:lnTo>
                  <a:lnTo>
                    <a:pt x="664450" y="114811"/>
                  </a:lnTo>
                  <a:lnTo>
                    <a:pt x="667075" y="120055"/>
                  </a:lnTo>
                  <a:lnTo>
                    <a:pt x="668989" y="137396"/>
                  </a:lnTo>
                  <a:lnTo>
                    <a:pt x="669137" y="154003"/>
                  </a:lnTo>
                  <a:lnTo>
                    <a:pt x="666512" y="162278"/>
                  </a:lnTo>
                  <a:lnTo>
                    <a:pt x="663030" y="170255"/>
                  </a:lnTo>
                  <a:lnTo>
                    <a:pt x="661482" y="180415"/>
                  </a:lnTo>
                  <a:lnTo>
                    <a:pt x="665351" y="197292"/>
                  </a:lnTo>
                  <a:lnTo>
                    <a:pt x="672767" y="206322"/>
                  </a:lnTo>
                  <a:lnTo>
                    <a:pt x="682677" y="212651"/>
                  </a:lnTo>
                  <a:lnTo>
                    <a:pt x="693696" y="215464"/>
                  </a:lnTo>
                  <a:lnTo>
                    <a:pt x="705208" y="214068"/>
                  </a:lnTo>
                  <a:lnTo>
                    <a:pt x="746583" y="196664"/>
                  </a:lnTo>
                  <a:lnTo>
                    <a:pt x="787245" y="166935"/>
                  </a:lnTo>
                  <a:lnTo>
                    <a:pt x="808724" y="134093"/>
                  </a:lnTo>
                  <a:lnTo>
                    <a:pt x="823909" y="99827"/>
                  </a:lnTo>
                  <a:lnTo>
                    <a:pt x="829381" y="57373"/>
                  </a:lnTo>
                  <a:lnTo>
                    <a:pt x="828565" y="54265"/>
                  </a:lnTo>
                  <a:lnTo>
                    <a:pt x="827028" y="52193"/>
                  </a:lnTo>
                  <a:lnTo>
                    <a:pt x="817433" y="44128"/>
                  </a:lnTo>
                  <a:lnTo>
                    <a:pt x="814646" y="43451"/>
                  </a:lnTo>
                  <a:lnTo>
                    <a:pt x="811796" y="43991"/>
                  </a:lnTo>
                  <a:lnTo>
                    <a:pt x="805983" y="46246"/>
                  </a:lnTo>
                  <a:lnTo>
                    <a:pt x="797133" y="48507"/>
                  </a:lnTo>
                  <a:lnTo>
                    <a:pt x="791198" y="52553"/>
                  </a:lnTo>
                  <a:lnTo>
                    <a:pt x="773352" y="81448"/>
                  </a:lnTo>
                  <a:lnTo>
                    <a:pt x="769164" y="98846"/>
                  </a:lnTo>
                  <a:lnTo>
                    <a:pt x="767555" y="134387"/>
                  </a:lnTo>
                  <a:lnTo>
                    <a:pt x="772761" y="146284"/>
                  </a:lnTo>
                  <a:lnTo>
                    <a:pt x="787531" y="165350"/>
                  </a:lnTo>
                  <a:lnTo>
                    <a:pt x="796522" y="169636"/>
                  </a:lnTo>
                  <a:lnTo>
                    <a:pt x="801697" y="170779"/>
                  </a:lnTo>
                  <a:lnTo>
                    <a:pt x="812740" y="169403"/>
                  </a:lnTo>
                  <a:lnTo>
                    <a:pt x="853761" y="152015"/>
                  </a:lnTo>
                  <a:lnTo>
                    <a:pt x="871592" y="138496"/>
                  </a:lnTo>
                  <a:lnTo>
                    <a:pt x="905150" y="97552"/>
                  </a:lnTo>
                  <a:lnTo>
                    <a:pt x="932985" y="54821"/>
                  </a:lnTo>
                  <a:lnTo>
                    <a:pt x="953566" y="24345"/>
                  </a:lnTo>
                  <a:lnTo>
                    <a:pt x="965546" y="11150"/>
                  </a:lnTo>
                  <a:lnTo>
                    <a:pt x="984860" y="957"/>
                  </a:lnTo>
                  <a:lnTo>
                    <a:pt x="998325" y="0"/>
                  </a:lnTo>
                  <a:lnTo>
                    <a:pt x="1033483" y="7943"/>
                  </a:lnTo>
                  <a:lnTo>
                    <a:pt x="1042094" y="15672"/>
                  </a:lnTo>
                  <a:lnTo>
                    <a:pt x="1064932" y="54198"/>
                  </a:lnTo>
                  <a:lnTo>
                    <a:pt x="1069809" y="83991"/>
                  </a:lnTo>
                  <a:lnTo>
                    <a:pt x="1069662" y="102796"/>
                  </a:lnTo>
                  <a:lnTo>
                    <a:pt x="1063275" y="126574"/>
                  </a:lnTo>
                  <a:lnTo>
                    <a:pt x="1060892" y="130165"/>
                  </a:lnTo>
                  <a:lnTo>
                    <a:pt x="1057319" y="132559"/>
                  </a:lnTo>
                  <a:lnTo>
                    <a:pt x="1049050" y="136211"/>
                  </a:lnTo>
                  <a:lnTo>
                    <a:pt x="1037824" y="142853"/>
                  </a:lnTo>
                  <a:lnTo>
                    <a:pt x="1027818" y="144755"/>
                  </a:lnTo>
                  <a:lnTo>
                    <a:pt x="993944" y="138847"/>
                  </a:lnTo>
                  <a:lnTo>
                    <a:pt x="954682" y="119401"/>
                  </a:lnTo>
                  <a:lnTo>
                    <a:pt x="939638" y="113178"/>
                  </a:lnTo>
                  <a:lnTo>
                    <a:pt x="935804" y="112304"/>
                  </a:lnTo>
                  <a:lnTo>
                    <a:pt x="933248" y="110730"/>
                  </a:lnTo>
                  <a:lnTo>
                    <a:pt x="931543" y="108688"/>
                  </a:lnTo>
                  <a:lnTo>
                    <a:pt x="930407" y="106335"/>
                  </a:lnTo>
                  <a:lnTo>
                    <a:pt x="928658" y="104766"/>
                  </a:lnTo>
                  <a:lnTo>
                    <a:pt x="924067" y="103022"/>
                  </a:lnTo>
                  <a:lnTo>
                    <a:pt x="922447" y="101565"/>
                  </a:lnTo>
                  <a:lnTo>
                    <a:pt x="920646" y="97300"/>
                  </a:lnTo>
                  <a:lnTo>
                    <a:pt x="921158" y="96759"/>
                  </a:lnTo>
                  <a:lnTo>
                    <a:pt x="927020" y="100790"/>
                  </a:lnTo>
                  <a:lnTo>
                    <a:pt x="935044" y="107599"/>
                  </a:lnTo>
                  <a:lnTo>
                    <a:pt x="943301" y="110673"/>
                  </a:lnTo>
                  <a:lnTo>
                    <a:pt x="976230" y="128598"/>
                  </a:lnTo>
                  <a:lnTo>
                    <a:pt x="997947" y="134754"/>
                  </a:lnTo>
                  <a:lnTo>
                    <a:pt x="1042084" y="137279"/>
                  </a:lnTo>
                  <a:lnTo>
                    <a:pt x="1071010" y="137347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SMARTInkShape-40"/>
            <p:cNvSpPr/>
            <p:nvPr/>
          </p:nvSpPr>
          <p:spPr>
            <a:xfrm>
              <a:off x="1643063" y="1750219"/>
              <a:ext cx="35719" cy="151805"/>
            </a:xfrm>
            <a:custGeom>
              <a:avLst/>
              <a:gdLst/>
              <a:ahLst/>
              <a:cxnLst/>
              <a:rect l="0" t="0" r="0" b="0"/>
              <a:pathLst>
                <a:path w="35719" h="151805">
                  <a:moveTo>
                    <a:pt x="35718" y="0"/>
                  </a:moveTo>
                  <a:lnTo>
                    <a:pt x="30978" y="4740"/>
                  </a:lnTo>
                  <a:lnTo>
                    <a:pt x="28650" y="9713"/>
                  </a:lnTo>
                  <a:lnTo>
                    <a:pt x="24306" y="33925"/>
                  </a:lnTo>
                  <a:lnTo>
                    <a:pt x="22157" y="37500"/>
                  </a:lnTo>
                  <a:lnTo>
                    <a:pt x="10282" y="81703"/>
                  </a:lnTo>
                  <a:lnTo>
                    <a:pt x="2872" y="124459"/>
                  </a:lnTo>
                  <a:lnTo>
                    <a:pt x="0" y="151804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SMARTInkShape-41"/>
            <p:cNvSpPr/>
            <p:nvPr/>
          </p:nvSpPr>
          <p:spPr>
            <a:xfrm>
              <a:off x="1696641" y="1732359"/>
              <a:ext cx="44649" cy="160736"/>
            </a:xfrm>
            <a:custGeom>
              <a:avLst/>
              <a:gdLst/>
              <a:ahLst/>
              <a:cxnLst/>
              <a:rect l="0" t="0" r="0" b="0"/>
              <a:pathLst>
                <a:path w="44649" h="160736">
                  <a:moveTo>
                    <a:pt x="44648" y="0"/>
                  </a:moveTo>
                  <a:lnTo>
                    <a:pt x="44648" y="12429"/>
                  </a:lnTo>
                  <a:lnTo>
                    <a:pt x="42002" y="18092"/>
                  </a:lnTo>
                  <a:lnTo>
                    <a:pt x="39908" y="20991"/>
                  </a:lnTo>
                  <a:lnTo>
                    <a:pt x="28834" y="63049"/>
                  </a:lnTo>
                  <a:lnTo>
                    <a:pt x="20321" y="91462"/>
                  </a:lnTo>
                  <a:lnTo>
                    <a:pt x="15942" y="114082"/>
                  </a:lnTo>
                  <a:lnTo>
                    <a:pt x="0" y="160735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4" name="SMARTInkShape-42"/>
          <p:cNvSpPr/>
          <p:nvPr/>
        </p:nvSpPr>
        <p:spPr>
          <a:xfrm>
            <a:off x="1902184" y="2080617"/>
            <a:ext cx="337722" cy="169665"/>
          </a:xfrm>
          <a:custGeom>
            <a:avLst/>
            <a:gdLst/>
            <a:ahLst/>
            <a:cxnLst/>
            <a:rect l="0" t="0" r="0" b="0"/>
            <a:pathLst>
              <a:path w="337722" h="169665">
                <a:moveTo>
                  <a:pt x="276660" y="0"/>
                </a:moveTo>
                <a:lnTo>
                  <a:pt x="259878" y="7068"/>
                </a:lnTo>
                <a:lnTo>
                  <a:pt x="221608" y="18480"/>
                </a:lnTo>
                <a:lnTo>
                  <a:pt x="184376" y="31832"/>
                </a:lnTo>
                <a:lnTo>
                  <a:pt x="142321" y="39947"/>
                </a:lnTo>
                <a:lnTo>
                  <a:pt x="98014" y="53743"/>
                </a:lnTo>
                <a:lnTo>
                  <a:pt x="54403" y="68483"/>
                </a:lnTo>
                <a:lnTo>
                  <a:pt x="30057" y="80372"/>
                </a:lnTo>
                <a:lnTo>
                  <a:pt x="22199" y="85330"/>
                </a:lnTo>
                <a:lnTo>
                  <a:pt x="9070" y="91159"/>
                </a:lnTo>
                <a:lnTo>
                  <a:pt x="0" y="98104"/>
                </a:lnTo>
                <a:lnTo>
                  <a:pt x="4627" y="98190"/>
                </a:lnTo>
                <a:lnTo>
                  <a:pt x="9574" y="95565"/>
                </a:lnTo>
                <a:lnTo>
                  <a:pt x="25575" y="85795"/>
                </a:lnTo>
                <a:lnTo>
                  <a:pt x="63385" y="71368"/>
                </a:lnTo>
                <a:lnTo>
                  <a:pt x="103011" y="59518"/>
                </a:lnTo>
                <a:lnTo>
                  <a:pt x="137345" y="50598"/>
                </a:lnTo>
                <a:lnTo>
                  <a:pt x="172653" y="41671"/>
                </a:lnTo>
                <a:lnTo>
                  <a:pt x="214002" y="35902"/>
                </a:lnTo>
                <a:lnTo>
                  <a:pt x="256713" y="28883"/>
                </a:lnTo>
                <a:lnTo>
                  <a:pt x="282325" y="24764"/>
                </a:lnTo>
                <a:lnTo>
                  <a:pt x="308757" y="19223"/>
                </a:lnTo>
                <a:lnTo>
                  <a:pt x="337721" y="17870"/>
                </a:lnTo>
                <a:lnTo>
                  <a:pt x="331352" y="17861"/>
                </a:lnTo>
                <a:lnTo>
                  <a:pt x="306951" y="33091"/>
                </a:lnTo>
                <a:lnTo>
                  <a:pt x="267015" y="52412"/>
                </a:lnTo>
                <a:lnTo>
                  <a:pt x="230878" y="68635"/>
                </a:lnTo>
                <a:lnTo>
                  <a:pt x="189197" y="89920"/>
                </a:lnTo>
                <a:lnTo>
                  <a:pt x="147266" y="113232"/>
                </a:lnTo>
                <a:lnTo>
                  <a:pt x="102750" y="136946"/>
                </a:lnTo>
                <a:lnTo>
                  <a:pt x="53418" y="169664"/>
                </a:lnTo>
              </a:path>
            </a:pathLst>
          </a:custGeom>
          <a:ln w="1905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SMARTInkShape-Group15"/>
          <p:cNvGrpSpPr/>
          <p:nvPr/>
        </p:nvGrpSpPr>
        <p:grpSpPr>
          <a:xfrm>
            <a:off x="7386093" y="2160984"/>
            <a:ext cx="936377" cy="946548"/>
            <a:chOff x="7386093" y="2160984"/>
            <a:chExt cx="936377" cy="946548"/>
          </a:xfrm>
        </p:grpSpPr>
        <p:sp>
          <p:nvSpPr>
            <p:cNvPr id="15" name="SMARTInkShape-43"/>
            <p:cNvSpPr/>
            <p:nvPr/>
          </p:nvSpPr>
          <p:spPr>
            <a:xfrm>
              <a:off x="7386093" y="2920008"/>
              <a:ext cx="141635" cy="151806"/>
            </a:xfrm>
            <a:custGeom>
              <a:avLst/>
              <a:gdLst/>
              <a:ahLst/>
              <a:cxnLst/>
              <a:rect l="0" t="0" r="0" b="0"/>
              <a:pathLst>
                <a:path w="141635" h="151806">
                  <a:moveTo>
                    <a:pt x="7688" y="151805"/>
                  </a:moveTo>
                  <a:lnTo>
                    <a:pt x="2947" y="151805"/>
                  </a:lnTo>
                  <a:lnTo>
                    <a:pt x="1551" y="150812"/>
                  </a:lnTo>
                  <a:lnTo>
                    <a:pt x="620" y="149159"/>
                  </a:lnTo>
                  <a:lnTo>
                    <a:pt x="0" y="147064"/>
                  </a:lnTo>
                  <a:lnTo>
                    <a:pt x="579" y="144675"/>
                  </a:lnTo>
                  <a:lnTo>
                    <a:pt x="26613" y="105519"/>
                  </a:lnTo>
                  <a:lnTo>
                    <a:pt x="54292" y="67570"/>
                  </a:lnTo>
                  <a:lnTo>
                    <a:pt x="76535" y="39695"/>
                  </a:lnTo>
                  <a:lnTo>
                    <a:pt x="105966" y="18775"/>
                  </a:lnTo>
                  <a:lnTo>
                    <a:pt x="131924" y="2726"/>
                  </a:lnTo>
                  <a:lnTo>
                    <a:pt x="141634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SMARTInkShape-44"/>
            <p:cNvSpPr/>
            <p:nvPr/>
          </p:nvSpPr>
          <p:spPr>
            <a:xfrm>
              <a:off x="7465219" y="2937867"/>
              <a:ext cx="151805" cy="169665"/>
            </a:xfrm>
            <a:custGeom>
              <a:avLst/>
              <a:gdLst/>
              <a:ahLst/>
              <a:cxnLst/>
              <a:rect l="0" t="0" r="0" b="0"/>
              <a:pathLst>
                <a:path w="151805" h="169665">
                  <a:moveTo>
                    <a:pt x="0" y="169664"/>
                  </a:moveTo>
                  <a:lnTo>
                    <a:pt x="12428" y="149547"/>
                  </a:lnTo>
                  <a:lnTo>
                    <a:pt x="48004" y="106666"/>
                  </a:lnTo>
                  <a:lnTo>
                    <a:pt x="89318" y="62654"/>
                  </a:lnTo>
                  <a:lnTo>
                    <a:pt x="132085" y="22380"/>
                  </a:lnTo>
                  <a:lnTo>
                    <a:pt x="143041" y="13916"/>
                  </a:lnTo>
                  <a:lnTo>
                    <a:pt x="151804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SMARTInkShape-45"/>
            <p:cNvSpPr/>
            <p:nvPr/>
          </p:nvSpPr>
          <p:spPr>
            <a:xfrm>
              <a:off x="7608094" y="2598539"/>
              <a:ext cx="294024" cy="301650"/>
            </a:xfrm>
            <a:custGeom>
              <a:avLst/>
              <a:gdLst/>
              <a:ahLst/>
              <a:cxnLst/>
              <a:rect l="0" t="0" r="0" b="0"/>
              <a:pathLst>
                <a:path w="294024" h="301650">
                  <a:moveTo>
                    <a:pt x="0" y="169664"/>
                  </a:moveTo>
                  <a:lnTo>
                    <a:pt x="40138" y="209803"/>
                  </a:lnTo>
                  <a:lnTo>
                    <a:pt x="76208" y="250613"/>
                  </a:lnTo>
                  <a:lnTo>
                    <a:pt x="101962" y="277744"/>
                  </a:lnTo>
                  <a:lnTo>
                    <a:pt x="145003" y="299199"/>
                  </a:lnTo>
                  <a:lnTo>
                    <a:pt x="157381" y="301649"/>
                  </a:lnTo>
                  <a:lnTo>
                    <a:pt x="169496" y="300093"/>
                  </a:lnTo>
                  <a:lnTo>
                    <a:pt x="193443" y="291008"/>
                  </a:lnTo>
                  <a:lnTo>
                    <a:pt x="197423" y="287271"/>
                  </a:lnTo>
                  <a:lnTo>
                    <a:pt x="201845" y="277827"/>
                  </a:lnTo>
                  <a:lnTo>
                    <a:pt x="204335" y="256613"/>
                  </a:lnTo>
                  <a:lnTo>
                    <a:pt x="200332" y="221995"/>
                  </a:lnTo>
                  <a:lnTo>
                    <a:pt x="188122" y="185059"/>
                  </a:lnTo>
                  <a:lnTo>
                    <a:pt x="172354" y="151281"/>
                  </a:lnTo>
                  <a:lnTo>
                    <a:pt x="146741" y="115309"/>
                  </a:lnTo>
                  <a:lnTo>
                    <a:pt x="138177" y="108580"/>
                  </a:lnTo>
                  <a:lnTo>
                    <a:pt x="134502" y="99786"/>
                  </a:lnTo>
                  <a:lnTo>
                    <a:pt x="134316" y="100258"/>
                  </a:lnTo>
                  <a:lnTo>
                    <a:pt x="134110" y="103429"/>
                  </a:lnTo>
                  <a:lnTo>
                    <a:pt x="138734" y="115533"/>
                  </a:lnTo>
                  <a:lnTo>
                    <a:pt x="170317" y="159677"/>
                  </a:lnTo>
                  <a:lnTo>
                    <a:pt x="203427" y="198550"/>
                  </a:lnTo>
                  <a:lnTo>
                    <a:pt x="242020" y="216781"/>
                  </a:lnTo>
                  <a:lnTo>
                    <a:pt x="258682" y="221328"/>
                  </a:lnTo>
                  <a:lnTo>
                    <a:pt x="269089" y="219746"/>
                  </a:lnTo>
                  <a:lnTo>
                    <a:pt x="274643" y="217935"/>
                  </a:lnTo>
                  <a:lnTo>
                    <a:pt x="283459" y="207985"/>
                  </a:lnTo>
                  <a:lnTo>
                    <a:pt x="289692" y="194633"/>
                  </a:lnTo>
                  <a:lnTo>
                    <a:pt x="294023" y="159123"/>
                  </a:lnTo>
                  <a:lnTo>
                    <a:pt x="289744" y="138208"/>
                  </a:lnTo>
                  <a:lnTo>
                    <a:pt x="277453" y="105222"/>
                  </a:lnTo>
                  <a:lnTo>
                    <a:pt x="256502" y="68770"/>
                  </a:lnTo>
                  <a:lnTo>
                    <a:pt x="226703" y="42315"/>
                  </a:lnTo>
                  <a:lnTo>
                    <a:pt x="186117" y="19120"/>
                  </a:lnTo>
                  <a:lnTo>
                    <a:pt x="142875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SMARTInkShape-46"/>
            <p:cNvSpPr/>
            <p:nvPr/>
          </p:nvSpPr>
          <p:spPr>
            <a:xfrm>
              <a:off x="7938492" y="2643188"/>
              <a:ext cx="71439" cy="125016"/>
            </a:xfrm>
            <a:custGeom>
              <a:avLst/>
              <a:gdLst/>
              <a:ahLst/>
              <a:cxnLst/>
              <a:rect l="0" t="0" r="0" b="0"/>
              <a:pathLst>
                <a:path w="71439" h="125016">
                  <a:moveTo>
                    <a:pt x="0" y="0"/>
                  </a:moveTo>
                  <a:lnTo>
                    <a:pt x="992" y="15250"/>
                  </a:lnTo>
                  <a:lnTo>
                    <a:pt x="7129" y="35607"/>
                  </a:lnTo>
                  <a:lnTo>
                    <a:pt x="26857" y="78934"/>
                  </a:lnTo>
                  <a:lnTo>
                    <a:pt x="38709" y="99156"/>
                  </a:lnTo>
                  <a:lnTo>
                    <a:pt x="71438" y="125015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SMARTInkShape-47"/>
            <p:cNvSpPr/>
            <p:nvPr/>
          </p:nvSpPr>
          <p:spPr>
            <a:xfrm>
              <a:off x="7831336" y="2419945"/>
              <a:ext cx="8931" cy="1"/>
            </a:xfrm>
            <a:custGeom>
              <a:avLst/>
              <a:gdLst/>
              <a:ahLst/>
              <a:cxnLst/>
              <a:rect l="0" t="0" r="0" b="0"/>
              <a:pathLst>
                <a:path w="8931" h="1">
                  <a:moveTo>
                    <a:pt x="8930" y="0"/>
                  </a:moveTo>
                  <a:lnTo>
                    <a:pt x="0" y="0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SMARTInkShape-48"/>
            <p:cNvSpPr/>
            <p:nvPr/>
          </p:nvSpPr>
          <p:spPr>
            <a:xfrm>
              <a:off x="7884914" y="2286000"/>
              <a:ext cx="294681" cy="401837"/>
            </a:xfrm>
            <a:custGeom>
              <a:avLst/>
              <a:gdLst/>
              <a:ahLst/>
              <a:cxnLst/>
              <a:rect l="0" t="0" r="0" b="0"/>
              <a:pathLst>
                <a:path w="294681" h="401837">
                  <a:moveTo>
                    <a:pt x="0" y="0"/>
                  </a:moveTo>
                  <a:lnTo>
                    <a:pt x="23383" y="41475"/>
                  </a:lnTo>
                  <a:lnTo>
                    <a:pt x="49929" y="79740"/>
                  </a:lnTo>
                  <a:lnTo>
                    <a:pt x="68144" y="115962"/>
                  </a:lnTo>
                  <a:lnTo>
                    <a:pt x="89822" y="151780"/>
                  </a:lnTo>
                  <a:lnTo>
                    <a:pt x="113213" y="187518"/>
                  </a:lnTo>
                  <a:lnTo>
                    <a:pt x="136942" y="223241"/>
                  </a:lnTo>
                  <a:lnTo>
                    <a:pt x="160738" y="258961"/>
                  </a:lnTo>
                  <a:lnTo>
                    <a:pt x="190501" y="302617"/>
                  </a:lnTo>
                  <a:lnTo>
                    <a:pt x="225227" y="341956"/>
                  </a:lnTo>
                  <a:lnTo>
                    <a:pt x="252844" y="383138"/>
                  </a:lnTo>
                  <a:lnTo>
                    <a:pt x="260542" y="392864"/>
                  </a:lnTo>
                  <a:lnTo>
                    <a:pt x="294680" y="401836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SMARTInkShape-49"/>
            <p:cNvSpPr/>
            <p:nvPr/>
          </p:nvSpPr>
          <p:spPr>
            <a:xfrm>
              <a:off x="8036719" y="2160984"/>
              <a:ext cx="285751" cy="455415"/>
            </a:xfrm>
            <a:custGeom>
              <a:avLst/>
              <a:gdLst/>
              <a:ahLst/>
              <a:cxnLst/>
              <a:rect l="0" t="0" r="0" b="0"/>
              <a:pathLst>
                <a:path w="285751" h="455415">
                  <a:moveTo>
                    <a:pt x="0" y="0"/>
                  </a:moveTo>
                  <a:lnTo>
                    <a:pt x="992" y="9114"/>
                  </a:lnTo>
                  <a:lnTo>
                    <a:pt x="12359" y="42811"/>
                  </a:lnTo>
                  <a:lnTo>
                    <a:pt x="33419" y="87170"/>
                  </a:lnTo>
                  <a:lnTo>
                    <a:pt x="56688" y="125588"/>
                  </a:lnTo>
                  <a:lnTo>
                    <a:pt x="83040" y="167720"/>
                  </a:lnTo>
                  <a:lnTo>
                    <a:pt x="111874" y="204999"/>
                  </a:lnTo>
                  <a:lnTo>
                    <a:pt x="137670" y="247163"/>
                  </a:lnTo>
                  <a:lnTo>
                    <a:pt x="167754" y="285184"/>
                  </a:lnTo>
                  <a:lnTo>
                    <a:pt x="193099" y="321357"/>
                  </a:lnTo>
                  <a:lnTo>
                    <a:pt x="217214" y="362310"/>
                  </a:lnTo>
                  <a:lnTo>
                    <a:pt x="251786" y="402707"/>
                  </a:lnTo>
                  <a:lnTo>
                    <a:pt x="285750" y="455414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6" name="SMARTInkShape-Group16"/>
          <p:cNvGrpSpPr/>
          <p:nvPr/>
        </p:nvGrpSpPr>
        <p:grpSpPr>
          <a:xfrm>
            <a:off x="8099272" y="2777133"/>
            <a:ext cx="249851" cy="847146"/>
            <a:chOff x="8099272" y="2777133"/>
            <a:chExt cx="249851" cy="847146"/>
          </a:xfrm>
        </p:grpSpPr>
        <p:sp>
          <p:nvSpPr>
            <p:cNvPr id="23" name="SMARTInkShape-50"/>
            <p:cNvSpPr/>
            <p:nvPr/>
          </p:nvSpPr>
          <p:spPr>
            <a:xfrm>
              <a:off x="8161734" y="2777133"/>
              <a:ext cx="187389" cy="723306"/>
            </a:xfrm>
            <a:custGeom>
              <a:avLst/>
              <a:gdLst/>
              <a:ahLst/>
              <a:cxnLst/>
              <a:rect l="0" t="0" r="0" b="0"/>
              <a:pathLst>
                <a:path w="187389" h="723306">
                  <a:moveTo>
                    <a:pt x="0" y="0"/>
                  </a:moveTo>
                  <a:lnTo>
                    <a:pt x="0" y="4740"/>
                  </a:lnTo>
                  <a:lnTo>
                    <a:pt x="7938" y="9714"/>
                  </a:lnTo>
                  <a:lnTo>
                    <a:pt x="20395" y="16223"/>
                  </a:lnTo>
                  <a:lnTo>
                    <a:pt x="55524" y="48004"/>
                  </a:lnTo>
                  <a:lnTo>
                    <a:pt x="90305" y="89514"/>
                  </a:lnTo>
                  <a:lnTo>
                    <a:pt x="121683" y="128742"/>
                  </a:lnTo>
                  <a:lnTo>
                    <a:pt x="143393" y="166762"/>
                  </a:lnTo>
                  <a:lnTo>
                    <a:pt x="160887" y="204523"/>
                  </a:lnTo>
                  <a:lnTo>
                    <a:pt x="173347" y="238201"/>
                  </a:lnTo>
                  <a:lnTo>
                    <a:pt x="182298" y="280988"/>
                  </a:lnTo>
                  <a:lnTo>
                    <a:pt x="185976" y="320609"/>
                  </a:lnTo>
                  <a:lnTo>
                    <a:pt x="187065" y="359027"/>
                  </a:lnTo>
                  <a:lnTo>
                    <a:pt x="187388" y="395546"/>
                  </a:lnTo>
                  <a:lnTo>
                    <a:pt x="182743" y="436242"/>
                  </a:lnTo>
                  <a:lnTo>
                    <a:pt x="175083" y="474979"/>
                  </a:lnTo>
                  <a:lnTo>
                    <a:pt x="166530" y="511592"/>
                  </a:lnTo>
                  <a:lnTo>
                    <a:pt x="152971" y="547576"/>
                  </a:lnTo>
                  <a:lnTo>
                    <a:pt x="130611" y="588161"/>
                  </a:lnTo>
                  <a:lnTo>
                    <a:pt x="107085" y="624842"/>
                  </a:lnTo>
                  <a:lnTo>
                    <a:pt x="78374" y="667711"/>
                  </a:lnTo>
                  <a:lnTo>
                    <a:pt x="46743" y="710185"/>
                  </a:lnTo>
                  <a:lnTo>
                    <a:pt x="39627" y="717473"/>
                  </a:lnTo>
                  <a:lnTo>
                    <a:pt x="26789" y="723305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SMARTInkShape-51"/>
            <p:cNvSpPr/>
            <p:nvPr/>
          </p:nvSpPr>
          <p:spPr>
            <a:xfrm>
              <a:off x="8099272" y="3366492"/>
              <a:ext cx="196409" cy="257787"/>
            </a:xfrm>
            <a:custGeom>
              <a:avLst/>
              <a:gdLst/>
              <a:ahLst/>
              <a:cxnLst/>
              <a:rect l="0" t="0" r="0" b="0"/>
              <a:pathLst>
                <a:path w="196409" h="257787">
                  <a:moveTo>
                    <a:pt x="53533" y="0"/>
                  </a:moveTo>
                  <a:lnTo>
                    <a:pt x="53533" y="4741"/>
                  </a:lnTo>
                  <a:lnTo>
                    <a:pt x="45843" y="42901"/>
                  </a:lnTo>
                  <a:lnTo>
                    <a:pt x="42121" y="81999"/>
                  </a:lnTo>
                  <a:lnTo>
                    <a:pt x="36947" y="116409"/>
                  </a:lnTo>
                  <a:lnTo>
                    <a:pt x="31311" y="152452"/>
                  </a:lnTo>
                  <a:lnTo>
                    <a:pt x="23356" y="194550"/>
                  </a:lnTo>
                  <a:lnTo>
                    <a:pt x="8830" y="238891"/>
                  </a:lnTo>
                  <a:lnTo>
                    <a:pt x="474" y="257786"/>
                  </a:lnTo>
                  <a:lnTo>
                    <a:pt x="0" y="234000"/>
                  </a:lnTo>
                  <a:lnTo>
                    <a:pt x="2621" y="225378"/>
                  </a:lnTo>
                  <a:lnTo>
                    <a:pt x="16181" y="202504"/>
                  </a:lnTo>
                  <a:lnTo>
                    <a:pt x="42195" y="184952"/>
                  </a:lnTo>
                  <a:lnTo>
                    <a:pt x="54914" y="180478"/>
                  </a:lnTo>
                  <a:lnTo>
                    <a:pt x="96139" y="174019"/>
                  </a:lnTo>
                  <a:lnTo>
                    <a:pt x="114884" y="170954"/>
                  </a:lnTo>
                  <a:lnTo>
                    <a:pt x="125779" y="164946"/>
                  </a:lnTo>
                  <a:lnTo>
                    <a:pt x="148942" y="149660"/>
                  </a:lnTo>
                  <a:lnTo>
                    <a:pt x="196408" y="133946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SMARTInkShape-52"/>
            <p:cNvSpPr/>
            <p:nvPr/>
          </p:nvSpPr>
          <p:spPr>
            <a:xfrm>
              <a:off x="8161734" y="3339703"/>
              <a:ext cx="133947" cy="178595"/>
            </a:xfrm>
            <a:custGeom>
              <a:avLst/>
              <a:gdLst/>
              <a:ahLst/>
              <a:cxnLst/>
              <a:rect l="0" t="0" r="0" b="0"/>
              <a:pathLst>
                <a:path w="133947" h="178595">
                  <a:moveTo>
                    <a:pt x="0" y="0"/>
                  </a:moveTo>
                  <a:lnTo>
                    <a:pt x="0" y="4741"/>
                  </a:lnTo>
                  <a:lnTo>
                    <a:pt x="22073" y="42811"/>
                  </a:lnTo>
                  <a:lnTo>
                    <a:pt x="54411" y="87170"/>
                  </a:lnTo>
                  <a:lnTo>
                    <a:pt x="88469" y="130732"/>
                  </a:lnTo>
                  <a:lnTo>
                    <a:pt x="133946" y="178594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Le conditionnel 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fr-CA" b="1" smtClean="0"/>
              <a:t>Le conditionnel est une combinaison du futur et de l’imparfait parce que</a:t>
            </a:r>
            <a:r>
              <a:rPr lang="fr-CA" smtClean="0"/>
              <a:t> </a:t>
            </a:r>
          </a:p>
          <a:p>
            <a:pPr lvl="1" eaLnBrk="1" hangingPunct="1"/>
            <a:r>
              <a:rPr lang="fr-CA" smtClean="0"/>
              <a:t>l’action n’est pas encore faite (futur)</a:t>
            </a:r>
          </a:p>
          <a:p>
            <a:pPr lvl="1" eaLnBrk="1" hangingPunct="1"/>
            <a:r>
              <a:rPr lang="fr-CA" smtClean="0"/>
              <a:t>on ne sait pas quand elle commencera ni quand elle finira.(imparfait)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Le conditionnel (suite)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fr-CA" smtClean="0"/>
              <a:t>Les verbes au conditionnel sont souvent accompagnés par un verbe à l’imparfait.</a:t>
            </a:r>
          </a:p>
          <a:p>
            <a:pPr lvl="1" eaLnBrk="1" hangingPunct="1"/>
            <a:r>
              <a:rPr lang="fr-CA" smtClean="0"/>
              <a:t>Avec la portion de la phrase qui commence avec « si », on utilise l’</a:t>
            </a:r>
            <a:r>
              <a:rPr lang="fr-CA" smtClean="0">
                <a:solidFill>
                  <a:schemeClr val="folHlink"/>
                </a:solidFill>
              </a:rPr>
              <a:t>imparfait</a:t>
            </a:r>
            <a:r>
              <a:rPr lang="fr-CA" smtClean="0"/>
              <a:t>.</a:t>
            </a:r>
          </a:p>
          <a:p>
            <a:pPr lvl="1" eaLnBrk="1" hangingPunct="1"/>
            <a:r>
              <a:rPr lang="fr-CA" smtClean="0"/>
              <a:t>On conjugue l’autre verbe (l’action sous condition) au </a:t>
            </a:r>
            <a:r>
              <a:rPr lang="fr-CA" smtClean="0">
                <a:solidFill>
                  <a:srgbClr val="FF0000"/>
                </a:solidFill>
              </a:rPr>
              <a:t>conditionnel</a:t>
            </a:r>
            <a:r>
              <a:rPr lang="fr-CA" smtClean="0"/>
              <a:t>.</a:t>
            </a:r>
          </a:p>
          <a:p>
            <a:pPr lvl="2" eaLnBrk="1" hangingPunct="1"/>
            <a:r>
              <a:rPr lang="fr-CA" smtClean="0"/>
              <a:t>Ex: Si j’</a:t>
            </a:r>
            <a:r>
              <a:rPr lang="fr-CA" smtClean="0">
                <a:solidFill>
                  <a:schemeClr val="folHlink"/>
                </a:solidFill>
              </a:rPr>
              <a:t>avais</a:t>
            </a:r>
            <a:r>
              <a:rPr lang="fr-CA" smtClean="0"/>
              <a:t> 100$, je t’</a:t>
            </a:r>
            <a:r>
              <a:rPr lang="fr-CA" smtClean="0">
                <a:solidFill>
                  <a:srgbClr val="FF0000"/>
                </a:solidFill>
              </a:rPr>
              <a:t>amènerais</a:t>
            </a:r>
            <a:r>
              <a:rPr lang="fr-CA" smtClean="0"/>
              <a:t> au restaurant.</a:t>
            </a:r>
          </a:p>
        </p:txBody>
      </p:sp>
      <p:grpSp>
        <p:nvGrpSpPr>
          <p:cNvPr id="10" name="SMARTInkShape-Group17"/>
          <p:cNvGrpSpPr/>
          <p:nvPr/>
        </p:nvGrpSpPr>
        <p:grpSpPr>
          <a:xfrm>
            <a:off x="4188059" y="4089798"/>
            <a:ext cx="1759114" cy="955476"/>
            <a:chOff x="4188059" y="4089798"/>
            <a:chExt cx="1759114" cy="955476"/>
          </a:xfrm>
        </p:grpSpPr>
        <p:sp>
          <p:nvSpPr>
            <p:cNvPr id="2" name="SMARTInkShape-53"/>
            <p:cNvSpPr/>
            <p:nvPr/>
          </p:nvSpPr>
          <p:spPr>
            <a:xfrm>
              <a:off x="5741937" y="4491633"/>
              <a:ext cx="205236" cy="508467"/>
            </a:xfrm>
            <a:custGeom>
              <a:avLst/>
              <a:gdLst/>
              <a:ahLst/>
              <a:cxnLst/>
              <a:rect l="0" t="0" r="0" b="0"/>
              <a:pathLst>
                <a:path w="205236" h="508467">
                  <a:moveTo>
                    <a:pt x="124868" y="0"/>
                  </a:moveTo>
                  <a:lnTo>
                    <a:pt x="125860" y="22360"/>
                  </a:lnTo>
                  <a:lnTo>
                    <a:pt x="132556" y="55543"/>
                  </a:lnTo>
                  <a:lnTo>
                    <a:pt x="136280" y="98485"/>
                  </a:lnTo>
                  <a:lnTo>
                    <a:pt x="141453" y="138737"/>
                  </a:lnTo>
                  <a:lnTo>
                    <a:pt x="147090" y="173178"/>
                  </a:lnTo>
                  <a:lnTo>
                    <a:pt x="151747" y="214235"/>
                  </a:lnTo>
                  <a:lnTo>
                    <a:pt x="161192" y="256888"/>
                  </a:lnTo>
                  <a:lnTo>
                    <a:pt x="167872" y="299010"/>
                  </a:lnTo>
                  <a:lnTo>
                    <a:pt x="176320" y="338419"/>
                  </a:lnTo>
                  <a:lnTo>
                    <a:pt x="184898" y="374867"/>
                  </a:lnTo>
                  <a:lnTo>
                    <a:pt x="189287" y="399137"/>
                  </a:lnTo>
                  <a:lnTo>
                    <a:pt x="194918" y="425115"/>
                  </a:lnTo>
                  <a:lnTo>
                    <a:pt x="197025" y="442226"/>
                  </a:lnTo>
                  <a:lnTo>
                    <a:pt x="203319" y="455161"/>
                  </a:lnTo>
                  <a:lnTo>
                    <a:pt x="204857" y="462530"/>
                  </a:lnTo>
                  <a:lnTo>
                    <a:pt x="203990" y="462142"/>
                  </a:lnTo>
                  <a:lnTo>
                    <a:pt x="197513" y="456496"/>
                  </a:lnTo>
                  <a:lnTo>
                    <a:pt x="195553" y="448499"/>
                  </a:lnTo>
                  <a:lnTo>
                    <a:pt x="157597" y="407785"/>
                  </a:lnTo>
                  <a:lnTo>
                    <a:pt x="117518" y="381000"/>
                  </a:lnTo>
                  <a:lnTo>
                    <a:pt x="82259" y="368211"/>
                  </a:lnTo>
                  <a:lnTo>
                    <a:pt x="78602" y="367513"/>
                  </a:lnTo>
                  <a:lnTo>
                    <a:pt x="69248" y="369383"/>
                  </a:lnTo>
                  <a:lnTo>
                    <a:pt x="45105" y="377195"/>
                  </a:lnTo>
                  <a:lnTo>
                    <a:pt x="24552" y="390212"/>
                  </a:lnTo>
                  <a:lnTo>
                    <a:pt x="5549" y="418494"/>
                  </a:lnTo>
                  <a:lnTo>
                    <a:pt x="978" y="439888"/>
                  </a:lnTo>
                  <a:lnTo>
                    <a:pt x="0" y="462654"/>
                  </a:lnTo>
                  <a:lnTo>
                    <a:pt x="2564" y="471200"/>
                  </a:lnTo>
                  <a:lnTo>
                    <a:pt x="6018" y="478305"/>
                  </a:lnTo>
                  <a:lnTo>
                    <a:pt x="8955" y="487883"/>
                  </a:lnTo>
                  <a:lnTo>
                    <a:pt x="13157" y="493987"/>
                  </a:lnTo>
                  <a:lnTo>
                    <a:pt x="25843" y="503003"/>
                  </a:lnTo>
                  <a:lnTo>
                    <a:pt x="37429" y="507218"/>
                  </a:lnTo>
                  <a:lnTo>
                    <a:pt x="51886" y="508466"/>
                  </a:lnTo>
                  <a:lnTo>
                    <a:pt x="91039" y="496517"/>
                  </a:lnTo>
                  <a:lnTo>
                    <a:pt x="126233" y="485067"/>
                  </a:lnTo>
                  <a:lnTo>
                    <a:pt x="165082" y="473251"/>
                  </a:lnTo>
                  <a:lnTo>
                    <a:pt x="205235" y="455414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SMARTInkShape-54"/>
            <p:cNvSpPr/>
            <p:nvPr/>
          </p:nvSpPr>
          <p:spPr>
            <a:xfrm>
              <a:off x="5634633" y="4536281"/>
              <a:ext cx="35720" cy="464345"/>
            </a:xfrm>
            <a:custGeom>
              <a:avLst/>
              <a:gdLst/>
              <a:ahLst/>
              <a:cxnLst/>
              <a:rect l="0" t="0" r="0" b="0"/>
              <a:pathLst>
                <a:path w="35720" h="464345">
                  <a:moveTo>
                    <a:pt x="35719" y="0"/>
                  </a:moveTo>
                  <a:lnTo>
                    <a:pt x="34726" y="9114"/>
                  </a:lnTo>
                  <a:lnTo>
                    <a:pt x="23290" y="45849"/>
                  </a:lnTo>
                  <a:lnTo>
                    <a:pt x="15928" y="89455"/>
                  </a:lnTo>
                  <a:lnTo>
                    <a:pt x="10312" y="129788"/>
                  </a:lnTo>
                  <a:lnTo>
                    <a:pt x="9340" y="164243"/>
                  </a:lnTo>
                  <a:lnTo>
                    <a:pt x="4310" y="199587"/>
                  </a:lnTo>
                  <a:lnTo>
                    <a:pt x="1277" y="235196"/>
                  </a:lnTo>
                  <a:lnTo>
                    <a:pt x="378" y="270881"/>
                  </a:lnTo>
                  <a:lnTo>
                    <a:pt x="112" y="306590"/>
                  </a:lnTo>
                  <a:lnTo>
                    <a:pt x="33" y="342306"/>
                  </a:lnTo>
                  <a:lnTo>
                    <a:pt x="10" y="378024"/>
                  </a:lnTo>
                  <a:lnTo>
                    <a:pt x="1" y="417527"/>
                  </a:lnTo>
                  <a:lnTo>
                    <a:pt x="0" y="464344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SMARTInkShape-55"/>
            <p:cNvSpPr/>
            <p:nvPr/>
          </p:nvSpPr>
          <p:spPr>
            <a:xfrm>
              <a:off x="5394881" y="4804172"/>
              <a:ext cx="114737" cy="241102"/>
            </a:xfrm>
            <a:custGeom>
              <a:avLst/>
              <a:gdLst/>
              <a:ahLst/>
              <a:cxnLst/>
              <a:rect l="0" t="0" r="0" b="0"/>
              <a:pathLst>
                <a:path w="114737" h="241102">
                  <a:moveTo>
                    <a:pt x="16510" y="0"/>
                  </a:moveTo>
                  <a:lnTo>
                    <a:pt x="16510" y="9481"/>
                  </a:lnTo>
                  <a:lnTo>
                    <a:pt x="13864" y="16781"/>
                  </a:lnTo>
                  <a:lnTo>
                    <a:pt x="11769" y="20117"/>
                  </a:lnTo>
                  <a:lnTo>
                    <a:pt x="5486" y="64765"/>
                  </a:lnTo>
                  <a:lnTo>
                    <a:pt x="0" y="105838"/>
                  </a:lnTo>
                  <a:lnTo>
                    <a:pt x="6046" y="142614"/>
                  </a:lnTo>
                  <a:lnTo>
                    <a:pt x="14936" y="173268"/>
                  </a:lnTo>
                  <a:lnTo>
                    <a:pt x="17445" y="175043"/>
                  </a:lnTo>
                  <a:lnTo>
                    <a:pt x="25524" y="177016"/>
                  </a:lnTo>
                  <a:lnTo>
                    <a:pt x="35730" y="172601"/>
                  </a:lnTo>
                  <a:lnTo>
                    <a:pt x="45888" y="164024"/>
                  </a:lnTo>
                  <a:lnTo>
                    <a:pt x="68432" y="127091"/>
                  </a:lnTo>
                  <a:lnTo>
                    <a:pt x="83064" y="82577"/>
                  </a:lnTo>
                  <a:lnTo>
                    <a:pt x="87304" y="37933"/>
                  </a:lnTo>
                  <a:lnTo>
                    <a:pt x="92965" y="15724"/>
                  </a:lnTo>
                  <a:lnTo>
                    <a:pt x="88804" y="2266"/>
                  </a:lnTo>
                  <a:lnTo>
                    <a:pt x="87525" y="2503"/>
                  </a:lnTo>
                  <a:lnTo>
                    <a:pt x="83461" y="5412"/>
                  </a:lnTo>
                  <a:lnTo>
                    <a:pt x="80993" y="15304"/>
                  </a:lnTo>
                  <a:lnTo>
                    <a:pt x="79191" y="56000"/>
                  </a:lnTo>
                  <a:lnTo>
                    <a:pt x="83792" y="99256"/>
                  </a:lnTo>
                  <a:lnTo>
                    <a:pt x="91455" y="136345"/>
                  </a:lnTo>
                  <a:lnTo>
                    <a:pt x="96799" y="178296"/>
                  </a:lnTo>
                  <a:lnTo>
                    <a:pt x="114736" y="241101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SMARTInkShape-56"/>
            <p:cNvSpPr/>
            <p:nvPr/>
          </p:nvSpPr>
          <p:spPr>
            <a:xfrm>
              <a:off x="5172109" y="4801162"/>
              <a:ext cx="113045" cy="199757"/>
            </a:xfrm>
            <a:custGeom>
              <a:avLst/>
              <a:gdLst/>
              <a:ahLst/>
              <a:cxnLst/>
              <a:rect l="0" t="0" r="0" b="0"/>
              <a:pathLst>
                <a:path w="113045" h="199757">
                  <a:moveTo>
                    <a:pt x="7111" y="74447"/>
                  </a:moveTo>
                  <a:lnTo>
                    <a:pt x="973" y="97819"/>
                  </a:lnTo>
                  <a:lnTo>
                    <a:pt x="0" y="131422"/>
                  </a:lnTo>
                  <a:lnTo>
                    <a:pt x="10718" y="173317"/>
                  </a:lnTo>
                  <a:lnTo>
                    <a:pt x="19203" y="194913"/>
                  </a:lnTo>
                  <a:lnTo>
                    <a:pt x="24103" y="198413"/>
                  </a:lnTo>
                  <a:lnTo>
                    <a:pt x="30344" y="199756"/>
                  </a:lnTo>
                  <a:lnTo>
                    <a:pt x="43233" y="198601"/>
                  </a:lnTo>
                  <a:lnTo>
                    <a:pt x="52269" y="194781"/>
                  </a:lnTo>
                  <a:lnTo>
                    <a:pt x="72414" y="177570"/>
                  </a:lnTo>
                  <a:lnTo>
                    <a:pt x="91631" y="139943"/>
                  </a:lnTo>
                  <a:lnTo>
                    <a:pt x="108076" y="95517"/>
                  </a:lnTo>
                  <a:lnTo>
                    <a:pt x="113044" y="56230"/>
                  </a:lnTo>
                  <a:lnTo>
                    <a:pt x="112911" y="25834"/>
                  </a:lnTo>
                  <a:lnTo>
                    <a:pt x="109365" y="13815"/>
                  </a:lnTo>
                  <a:lnTo>
                    <a:pt x="101789" y="1471"/>
                  </a:lnTo>
                  <a:lnTo>
                    <a:pt x="98010" y="0"/>
                  </a:lnTo>
                  <a:lnTo>
                    <a:pt x="88520" y="1011"/>
                  </a:lnTo>
                  <a:lnTo>
                    <a:pt x="76762" y="7158"/>
                  </a:lnTo>
                  <a:lnTo>
                    <a:pt x="66994" y="20003"/>
                  </a:lnTo>
                  <a:lnTo>
                    <a:pt x="42829" y="74447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SMARTInkShape-57"/>
            <p:cNvSpPr/>
            <p:nvPr/>
          </p:nvSpPr>
          <p:spPr>
            <a:xfrm>
              <a:off x="4886401" y="4723805"/>
              <a:ext cx="194436" cy="256556"/>
            </a:xfrm>
            <a:custGeom>
              <a:avLst/>
              <a:gdLst/>
              <a:ahLst/>
              <a:cxnLst/>
              <a:rect l="0" t="0" r="0" b="0"/>
              <a:pathLst>
                <a:path w="194436" h="256556">
                  <a:moveTo>
                    <a:pt x="7069" y="0"/>
                  </a:moveTo>
                  <a:lnTo>
                    <a:pt x="6076" y="9113"/>
                  </a:lnTo>
                  <a:lnTo>
                    <a:pt x="0" y="42810"/>
                  </a:lnTo>
                  <a:lnTo>
                    <a:pt x="1336" y="77177"/>
                  </a:lnTo>
                  <a:lnTo>
                    <a:pt x="5934" y="115455"/>
                  </a:lnTo>
                  <a:lnTo>
                    <a:pt x="7836" y="151680"/>
                  </a:lnTo>
                  <a:lnTo>
                    <a:pt x="19467" y="191696"/>
                  </a:lnTo>
                  <a:lnTo>
                    <a:pt x="36876" y="231987"/>
                  </a:lnTo>
                  <a:lnTo>
                    <a:pt x="45776" y="243141"/>
                  </a:lnTo>
                  <a:lnTo>
                    <a:pt x="48748" y="243453"/>
                  </a:lnTo>
                  <a:lnTo>
                    <a:pt x="51722" y="241677"/>
                  </a:lnTo>
                  <a:lnTo>
                    <a:pt x="57672" y="236396"/>
                  </a:lnTo>
                  <a:lnTo>
                    <a:pt x="63624" y="234049"/>
                  </a:lnTo>
                  <a:lnTo>
                    <a:pt x="65608" y="231439"/>
                  </a:lnTo>
                  <a:lnTo>
                    <a:pt x="76411" y="188994"/>
                  </a:lnTo>
                  <a:lnTo>
                    <a:pt x="78321" y="149287"/>
                  </a:lnTo>
                  <a:lnTo>
                    <a:pt x="75805" y="124270"/>
                  </a:lnTo>
                  <a:lnTo>
                    <a:pt x="69940" y="99750"/>
                  </a:lnTo>
                  <a:lnTo>
                    <a:pt x="69684" y="103418"/>
                  </a:lnTo>
                  <a:lnTo>
                    <a:pt x="77274" y="147062"/>
                  </a:lnTo>
                  <a:lnTo>
                    <a:pt x="85411" y="185429"/>
                  </a:lnTo>
                  <a:lnTo>
                    <a:pt x="88520" y="199491"/>
                  </a:lnTo>
                  <a:lnTo>
                    <a:pt x="110689" y="242176"/>
                  </a:lnTo>
                  <a:lnTo>
                    <a:pt x="116953" y="250839"/>
                  </a:lnTo>
                  <a:lnTo>
                    <a:pt x="125690" y="255352"/>
                  </a:lnTo>
                  <a:lnTo>
                    <a:pt x="130797" y="256555"/>
                  </a:lnTo>
                  <a:lnTo>
                    <a:pt x="136187" y="255372"/>
                  </a:lnTo>
                  <a:lnTo>
                    <a:pt x="156449" y="241862"/>
                  </a:lnTo>
                  <a:lnTo>
                    <a:pt x="160234" y="238632"/>
                  </a:lnTo>
                  <a:lnTo>
                    <a:pt x="170300" y="219865"/>
                  </a:lnTo>
                  <a:lnTo>
                    <a:pt x="182590" y="180719"/>
                  </a:lnTo>
                  <a:lnTo>
                    <a:pt x="191927" y="138003"/>
                  </a:lnTo>
                  <a:lnTo>
                    <a:pt x="193802" y="99429"/>
                  </a:lnTo>
                  <a:lnTo>
                    <a:pt x="194435" y="60320"/>
                  </a:lnTo>
                  <a:lnTo>
                    <a:pt x="193568" y="29333"/>
                  </a:lnTo>
                  <a:lnTo>
                    <a:pt x="185662" y="17859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SMARTInkShape-58"/>
            <p:cNvSpPr/>
            <p:nvPr/>
          </p:nvSpPr>
          <p:spPr>
            <a:xfrm>
              <a:off x="4616648" y="4446984"/>
              <a:ext cx="107158" cy="187525"/>
            </a:xfrm>
            <a:custGeom>
              <a:avLst/>
              <a:gdLst/>
              <a:ahLst/>
              <a:cxnLst/>
              <a:rect l="0" t="0" r="0" b="0"/>
              <a:pathLst>
                <a:path w="107158" h="187525">
                  <a:moveTo>
                    <a:pt x="0" y="0"/>
                  </a:moveTo>
                  <a:lnTo>
                    <a:pt x="0" y="4741"/>
                  </a:lnTo>
                  <a:lnTo>
                    <a:pt x="4741" y="17170"/>
                  </a:lnTo>
                  <a:lnTo>
                    <a:pt x="29504" y="56865"/>
                  </a:lnTo>
                  <a:lnTo>
                    <a:pt x="51138" y="94687"/>
                  </a:lnTo>
                  <a:lnTo>
                    <a:pt x="73370" y="130919"/>
                  </a:lnTo>
                  <a:lnTo>
                    <a:pt x="107157" y="187524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SMARTInkShape-59"/>
            <p:cNvSpPr/>
            <p:nvPr/>
          </p:nvSpPr>
          <p:spPr>
            <a:xfrm>
              <a:off x="4500563" y="4446984"/>
              <a:ext cx="125016" cy="196455"/>
            </a:xfrm>
            <a:custGeom>
              <a:avLst/>
              <a:gdLst/>
              <a:ahLst/>
              <a:cxnLst/>
              <a:rect l="0" t="0" r="0" b="0"/>
              <a:pathLst>
                <a:path w="125016" h="196455">
                  <a:moveTo>
                    <a:pt x="0" y="0"/>
                  </a:moveTo>
                  <a:lnTo>
                    <a:pt x="12358" y="19427"/>
                  </a:lnTo>
                  <a:lnTo>
                    <a:pt x="38154" y="59113"/>
                  </a:lnTo>
                  <a:lnTo>
                    <a:pt x="65359" y="98766"/>
                  </a:lnTo>
                  <a:lnTo>
                    <a:pt x="82935" y="135389"/>
                  </a:lnTo>
                  <a:lnTo>
                    <a:pt x="105240" y="176138"/>
                  </a:lnTo>
                  <a:lnTo>
                    <a:pt x="112257" y="187425"/>
                  </a:lnTo>
                  <a:lnTo>
                    <a:pt x="125015" y="196454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SMARTInkShape-60"/>
            <p:cNvSpPr/>
            <p:nvPr/>
          </p:nvSpPr>
          <p:spPr>
            <a:xfrm>
              <a:off x="4188059" y="4089798"/>
              <a:ext cx="428557" cy="321466"/>
            </a:xfrm>
            <a:custGeom>
              <a:avLst/>
              <a:gdLst/>
              <a:ahLst/>
              <a:cxnLst/>
              <a:rect l="0" t="0" r="0" b="0"/>
              <a:pathLst>
                <a:path w="428557" h="321466">
                  <a:moveTo>
                    <a:pt x="419660" y="26788"/>
                  </a:moveTo>
                  <a:lnTo>
                    <a:pt x="424400" y="26788"/>
                  </a:lnTo>
                  <a:lnTo>
                    <a:pt x="425797" y="25796"/>
                  </a:lnTo>
                  <a:lnTo>
                    <a:pt x="426728" y="24142"/>
                  </a:lnTo>
                  <a:lnTo>
                    <a:pt x="427348" y="22048"/>
                  </a:lnTo>
                  <a:lnTo>
                    <a:pt x="426770" y="20651"/>
                  </a:lnTo>
                  <a:lnTo>
                    <a:pt x="425392" y="19720"/>
                  </a:lnTo>
                  <a:lnTo>
                    <a:pt x="420792" y="18226"/>
                  </a:lnTo>
                  <a:lnTo>
                    <a:pt x="407330" y="17890"/>
                  </a:lnTo>
                  <a:lnTo>
                    <a:pt x="401612" y="15227"/>
                  </a:lnTo>
                  <a:lnTo>
                    <a:pt x="395764" y="11728"/>
                  </a:lnTo>
                  <a:lnTo>
                    <a:pt x="389857" y="10173"/>
                  </a:lnTo>
                  <a:lnTo>
                    <a:pt x="386893" y="10750"/>
                  </a:lnTo>
                  <a:lnTo>
                    <a:pt x="380954" y="14038"/>
                  </a:lnTo>
                  <a:lnTo>
                    <a:pt x="377981" y="14319"/>
                  </a:lnTo>
                  <a:lnTo>
                    <a:pt x="334558" y="2844"/>
                  </a:lnTo>
                  <a:lnTo>
                    <a:pt x="292200" y="48"/>
                  </a:lnTo>
                  <a:lnTo>
                    <a:pt x="251321" y="0"/>
                  </a:lnTo>
                  <a:lnTo>
                    <a:pt x="211191" y="991"/>
                  </a:lnTo>
                  <a:lnTo>
                    <a:pt x="193818" y="7688"/>
                  </a:lnTo>
                  <a:lnTo>
                    <a:pt x="154998" y="9899"/>
                  </a:lnTo>
                  <a:lnTo>
                    <a:pt x="142889" y="15992"/>
                  </a:lnTo>
                  <a:lnTo>
                    <a:pt x="126202" y="22230"/>
                  </a:lnTo>
                  <a:lnTo>
                    <a:pt x="81756" y="51435"/>
                  </a:lnTo>
                  <a:lnTo>
                    <a:pt x="69068" y="59777"/>
                  </a:lnTo>
                  <a:lnTo>
                    <a:pt x="58600" y="74445"/>
                  </a:lnTo>
                  <a:lnTo>
                    <a:pt x="37427" y="91946"/>
                  </a:lnTo>
                  <a:lnTo>
                    <a:pt x="31497" y="101388"/>
                  </a:lnTo>
                  <a:lnTo>
                    <a:pt x="25045" y="115533"/>
                  </a:lnTo>
                  <a:lnTo>
                    <a:pt x="14510" y="132623"/>
                  </a:lnTo>
                  <a:lnTo>
                    <a:pt x="1352" y="171287"/>
                  </a:lnTo>
                  <a:lnTo>
                    <a:pt x="0" y="211822"/>
                  </a:lnTo>
                  <a:lnTo>
                    <a:pt x="2626" y="220812"/>
                  </a:lnTo>
                  <a:lnTo>
                    <a:pt x="6109" y="228114"/>
                  </a:lnTo>
                  <a:lnTo>
                    <a:pt x="9061" y="237804"/>
                  </a:lnTo>
                  <a:lnTo>
                    <a:pt x="38696" y="270862"/>
                  </a:lnTo>
                  <a:lnTo>
                    <a:pt x="50573" y="281779"/>
                  </a:lnTo>
                  <a:lnTo>
                    <a:pt x="91595" y="299884"/>
                  </a:lnTo>
                  <a:lnTo>
                    <a:pt x="131315" y="311151"/>
                  </a:lnTo>
                  <a:lnTo>
                    <a:pt x="174593" y="320559"/>
                  </a:lnTo>
                  <a:lnTo>
                    <a:pt x="218815" y="321415"/>
                  </a:lnTo>
                  <a:lnTo>
                    <a:pt x="260955" y="321465"/>
                  </a:lnTo>
                  <a:lnTo>
                    <a:pt x="272395" y="318820"/>
                  </a:lnTo>
                  <a:lnTo>
                    <a:pt x="314665" y="298544"/>
                  </a:lnTo>
                  <a:lnTo>
                    <a:pt x="354550" y="282401"/>
                  </a:lnTo>
                  <a:lnTo>
                    <a:pt x="363602" y="274009"/>
                  </a:lnTo>
                  <a:lnTo>
                    <a:pt x="386773" y="234983"/>
                  </a:lnTo>
                  <a:lnTo>
                    <a:pt x="408078" y="194584"/>
                  </a:lnTo>
                  <a:lnTo>
                    <a:pt x="417565" y="157923"/>
                  </a:lnTo>
                  <a:lnTo>
                    <a:pt x="424278" y="113438"/>
                  </a:lnTo>
                  <a:lnTo>
                    <a:pt x="428421" y="69703"/>
                  </a:lnTo>
                  <a:lnTo>
                    <a:pt x="428556" y="47281"/>
                  </a:lnTo>
                  <a:lnTo>
                    <a:pt x="427575" y="43427"/>
                  </a:lnTo>
                  <a:lnTo>
                    <a:pt x="425929" y="40858"/>
                  </a:lnTo>
                  <a:lnTo>
                    <a:pt x="423839" y="39144"/>
                  </a:lnTo>
                  <a:lnTo>
                    <a:pt x="421517" y="31949"/>
                  </a:lnTo>
                  <a:lnTo>
                    <a:pt x="420898" y="27252"/>
                  </a:lnTo>
                  <a:lnTo>
                    <a:pt x="419493" y="24121"/>
                  </a:lnTo>
                  <a:lnTo>
                    <a:pt x="417565" y="22033"/>
                  </a:lnTo>
                  <a:lnTo>
                    <a:pt x="401800" y="8929"/>
                  </a:lnTo>
                </a:path>
              </a:pathLst>
            </a:cu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Le conditionnel</a:t>
            </a:r>
          </a:p>
        </p:txBody>
      </p:sp>
      <p:sp>
        <p:nvSpPr>
          <p:cNvPr id="4108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447800"/>
            <a:ext cx="7924800" cy="4419600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fr-CA" smtClean="0"/>
              <a:t> </a:t>
            </a:r>
          </a:p>
        </p:txBody>
      </p:sp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3591676375"/>
              </p:ext>
            </p:extLst>
          </p:nvPr>
        </p:nvGraphicFramePr>
        <p:xfrm>
          <a:off x="838200" y="1447800"/>
          <a:ext cx="5562600" cy="99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109" name="Text Box 13"/>
          <p:cNvSpPr txBox="1">
            <a:spLocks noChangeArrowheads="1"/>
          </p:cNvSpPr>
          <p:nvPr/>
        </p:nvSpPr>
        <p:spPr bwMode="auto">
          <a:xfrm>
            <a:off x="2286000" y="2819400"/>
            <a:ext cx="2667000" cy="28527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CA" dirty="0"/>
              <a:t>Je ………………</a:t>
            </a:r>
            <a:r>
              <a:rPr lang="fr-CA" dirty="0">
                <a:solidFill>
                  <a:srgbClr val="FF0000"/>
                </a:solidFill>
              </a:rPr>
              <a:t>r</a:t>
            </a:r>
            <a:r>
              <a:rPr lang="fr-CA" dirty="0"/>
              <a:t>ais</a:t>
            </a:r>
          </a:p>
          <a:p>
            <a:pPr algn="ctr">
              <a:spcBef>
                <a:spcPct val="50000"/>
              </a:spcBef>
            </a:pPr>
            <a:r>
              <a:rPr lang="fr-CA" dirty="0"/>
              <a:t>Tu ……………..</a:t>
            </a:r>
            <a:r>
              <a:rPr lang="fr-CA" dirty="0">
                <a:solidFill>
                  <a:srgbClr val="FF0000"/>
                </a:solidFill>
              </a:rPr>
              <a:t>r</a:t>
            </a:r>
            <a:r>
              <a:rPr lang="fr-CA" dirty="0"/>
              <a:t>ais</a:t>
            </a:r>
          </a:p>
          <a:p>
            <a:pPr algn="ctr">
              <a:spcBef>
                <a:spcPct val="50000"/>
              </a:spcBef>
            </a:pPr>
            <a:r>
              <a:rPr lang="fr-CA" dirty="0"/>
              <a:t>Il/elle/on ……….</a:t>
            </a:r>
            <a:r>
              <a:rPr lang="fr-CA" dirty="0">
                <a:solidFill>
                  <a:srgbClr val="FF0000"/>
                </a:solidFill>
              </a:rPr>
              <a:t>r</a:t>
            </a:r>
            <a:r>
              <a:rPr lang="fr-CA" dirty="0"/>
              <a:t>ait</a:t>
            </a:r>
          </a:p>
          <a:p>
            <a:pPr algn="ctr">
              <a:spcBef>
                <a:spcPct val="50000"/>
              </a:spcBef>
            </a:pPr>
            <a:endParaRPr lang="fr-CA" dirty="0"/>
          </a:p>
          <a:p>
            <a:pPr algn="ctr">
              <a:spcBef>
                <a:spcPct val="50000"/>
              </a:spcBef>
            </a:pPr>
            <a:r>
              <a:rPr lang="fr-CA" dirty="0"/>
              <a:t>Nous ……..…</a:t>
            </a:r>
            <a:r>
              <a:rPr lang="fr-CA" dirty="0">
                <a:solidFill>
                  <a:srgbClr val="FF0000"/>
                </a:solidFill>
              </a:rPr>
              <a:t>r</a:t>
            </a:r>
            <a:r>
              <a:rPr lang="fr-CA" dirty="0"/>
              <a:t>ions</a:t>
            </a:r>
          </a:p>
          <a:p>
            <a:pPr algn="ctr">
              <a:spcBef>
                <a:spcPct val="50000"/>
              </a:spcBef>
            </a:pPr>
            <a:r>
              <a:rPr lang="fr-CA" dirty="0"/>
              <a:t>Vous …………</a:t>
            </a:r>
            <a:r>
              <a:rPr lang="fr-CA" dirty="0">
                <a:solidFill>
                  <a:srgbClr val="FF0000"/>
                </a:solidFill>
              </a:rPr>
              <a:t>r</a:t>
            </a:r>
            <a:r>
              <a:rPr lang="fr-CA" dirty="0"/>
              <a:t>iez</a:t>
            </a:r>
          </a:p>
          <a:p>
            <a:pPr algn="ctr">
              <a:spcBef>
                <a:spcPct val="50000"/>
              </a:spcBef>
            </a:pPr>
            <a:r>
              <a:rPr lang="fr-CA" dirty="0"/>
              <a:t>Ils/elles ………</a:t>
            </a:r>
            <a:r>
              <a:rPr lang="fr-CA" dirty="0" smtClean="0">
                <a:solidFill>
                  <a:srgbClr val="FF0000"/>
                </a:solidFill>
              </a:rPr>
              <a:t>r</a:t>
            </a:r>
            <a:r>
              <a:rPr lang="fr-CA" dirty="0" smtClean="0"/>
              <a:t>aient</a:t>
            </a:r>
            <a:endParaRPr lang="fr-CA" dirty="0"/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128712" y="2819400"/>
            <a:ext cx="1066800" cy="4572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4111" name="Line 15"/>
          <p:cNvSpPr>
            <a:spLocks noChangeShapeType="1"/>
          </p:cNvSpPr>
          <p:nvPr/>
        </p:nvSpPr>
        <p:spPr bwMode="auto">
          <a:xfrm>
            <a:off x="3648075" y="2476499"/>
            <a:ext cx="0" cy="3048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4112" name="Line 16"/>
          <p:cNvSpPr>
            <a:spLocks noChangeShapeType="1"/>
          </p:cNvSpPr>
          <p:nvPr/>
        </p:nvSpPr>
        <p:spPr bwMode="auto">
          <a:xfrm flipH="1">
            <a:off x="5181600" y="2743200"/>
            <a:ext cx="1219200" cy="5334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9" name="TextBox 8"/>
          <p:cNvSpPr txBox="1"/>
          <p:nvPr/>
        </p:nvSpPr>
        <p:spPr>
          <a:xfrm>
            <a:off x="6248400" y="2907268"/>
            <a:ext cx="228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PRONONCIATION</a:t>
            </a:r>
            <a:endParaRPr lang="fr-CA" b="1" dirty="0"/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78092221"/>
              </p:ext>
            </p:extLst>
          </p:nvPr>
        </p:nvGraphicFramePr>
        <p:xfrm>
          <a:off x="6096000" y="3353276"/>
          <a:ext cx="2209800" cy="19240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4900"/>
                <a:gridCol w="1104900"/>
              </a:tblGrid>
              <a:tr h="504825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Rais</a:t>
                      </a:r>
                      <a:r>
                        <a:rPr lang="en-US" baseline="0" dirty="0" smtClean="0"/>
                        <a:t> / </a:t>
                      </a:r>
                      <a:r>
                        <a:rPr lang="en-US" baseline="0" dirty="0" err="1" smtClean="0"/>
                        <a:t>rait</a:t>
                      </a:r>
                      <a:r>
                        <a:rPr lang="en-US" baseline="0" dirty="0" smtClean="0"/>
                        <a:t> / </a:t>
                      </a:r>
                      <a:r>
                        <a:rPr lang="en-US" baseline="0" dirty="0" err="1" smtClean="0"/>
                        <a:t>raient</a:t>
                      </a:r>
                      <a:endParaRPr lang="fr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Rè</a:t>
                      </a:r>
                      <a:endParaRPr lang="en-US" dirty="0" smtClean="0"/>
                    </a:p>
                    <a:p>
                      <a:r>
                        <a:rPr lang="en-US" dirty="0" smtClean="0"/>
                        <a:t>(rare)</a:t>
                      </a:r>
                      <a:endParaRPr lang="fr-CA" dirty="0"/>
                    </a:p>
                  </a:txBody>
                  <a:tcPr/>
                </a:tc>
              </a:tr>
              <a:tr h="504825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Rions</a:t>
                      </a:r>
                      <a:r>
                        <a:rPr lang="en-US" dirty="0" smtClean="0"/>
                        <a:t> </a:t>
                      </a:r>
                      <a:endParaRPr lang="fr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Rion</a:t>
                      </a:r>
                      <a:endParaRPr lang="fr-CA" dirty="0"/>
                    </a:p>
                  </a:txBody>
                  <a:tcPr/>
                </a:tc>
              </a:tr>
              <a:tr h="504825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Riez</a:t>
                      </a:r>
                      <a:endParaRPr lang="fr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rié</a:t>
                      </a:r>
                      <a:endParaRPr lang="fr-C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1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fr-CA" dirty="0" smtClean="0"/>
              <a:t>L’imparfait de l’indicatif-</a:t>
            </a:r>
            <a:r>
              <a:rPr lang="fr-CA" sz="1400" dirty="0" smtClean="0"/>
              <a:t>pour décrire les habitudes du passé ou une situation (</a:t>
            </a:r>
            <a:r>
              <a:rPr lang="fr-CA" sz="1400" dirty="0" err="1" smtClean="0"/>
              <a:t>he</a:t>
            </a:r>
            <a:r>
              <a:rPr lang="fr-CA" sz="1400" dirty="0" smtClean="0"/>
              <a:t> </a:t>
            </a:r>
            <a:r>
              <a:rPr lang="fr-CA" sz="1400" dirty="0" err="1" smtClean="0"/>
              <a:t>was</a:t>
            </a:r>
            <a:r>
              <a:rPr lang="fr-CA" sz="1400" dirty="0" smtClean="0"/>
              <a:t> …</a:t>
            </a:r>
            <a:r>
              <a:rPr lang="fr-CA" sz="1400" dirty="0" err="1" smtClean="0"/>
              <a:t>ing</a:t>
            </a:r>
            <a:r>
              <a:rPr lang="fr-CA" sz="1400" dirty="0" smtClean="0"/>
              <a:t>, </a:t>
            </a:r>
            <a:r>
              <a:rPr lang="fr-CA" sz="1400" dirty="0" err="1" smtClean="0"/>
              <a:t>he</a:t>
            </a:r>
            <a:r>
              <a:rPr lang="fr-CA" sz="1400" dirty="0" smtClean="0"/>
              <a:t> </a:t>
            </a:r>
            <a:r>
              <a:rPr lang="fr-CA" sz="1400" dirty="0" err="1" smtClean="0"/>
              <a:t>used</a:t>
            </a:r>
            <a:r>
              <a:rPr lang="fr-CA" sz="1400" dirty="0" smtClean="0"/>
              <a:t> to…)</a:t>
            </a:r>
            <a:endParaRPr lang="fr-CA" dirty="0" smtClean="0"/>
          </a:p>
        </p:txBody>
      </p:sp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2144142872"/>
              </p:ext>
            </p:extLst>
          </p:nvPr>
        </p:nvGraphicFramePr>
        <p:xfrm>
          <a:off x="609600" y="1600200"/>
          <a:ext cx="7924800" cy="99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132" name="Text Box 14"/>
          <p:cNvSpPr txBox="1">
            <a:spLocks noChangeArrowheads="1"/>
          </p:cNvSpPr>
          <p:nvPr/>
        </p:nvSpPr>
        <p:spPr bwMode="auto">
          <a:xfrm>
            <a:off x="762000" y="2819400"/>
            <a:ext cx="2057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fr-CA"/>
          </a:p>
        </p:txBody>
      </p:sp>
      <p:sp>
        <p:nvSpPr>
          <p:cNvPr id="5133" name="Text Box 16"/>
          <p:cNvSpPr txBox="1">
            <a:spLocks noChangeArrowheads="1"/>
          </p:cNvSpPr>
          <p:nvPr/>
        </p:nvSpPr>
        <p:spPr bwMode="auto">
          <a:xfrm>
            <a:off x="762000" y="2819400"/>
            <a:ext cx="2057400" cy="28527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fr-CA"/>
              <a:t>Je ………….…ais</a:t>
            </a:r>
          </a:p>
          <a:p>
            <a:pPr>
              <a:spcBef>
                <a:spcPct val="50000"/>
              </a:spcBef>
            </a:pPr>
            <a:r>
              <a:rPr lang="fr-CA"/>
              <a:t>Tu ………….…ais</a:t>
            </a:r>
          </a:p>
          <a:p>
            <a:pPr>
              <a:spcBef>
                <a:spcPct val="50000"/>
              </a:spcBef>
            </a:pPr>
            <a:r>
              <a:rPr lang="fr-CA"/>
              <a:t>Il/elle/on …....ait</a:t>
            </a:r>
          </a:p>
          <a:p>
            <a:pPr>
              <a:spcBef>
                <a:spcPct val="50000"/>
              </a:spcBef>
            </a:pPr>
            <a:endParaRPr lang="fr-CA"/>
          </a:p>
          <a:p>
            <a:pPr>
              <a:spcBef>
                <a:spcPct val="50000"/>
              </a:spcBef>
            </a:pPr>
            <a:r>
              <a:rPr lang="fr-CA"/>
              <a:t>Nous ……..…ions</a:t>
            </a:r>
          </a:p>
          <a:p>
            <a:pPr>
              <a:spcBef>
                <a:spcPct val="50000"/>
              </a:spcBef>
            </a:pPr>
            <a:r>
              <a:rPr lang="fr-CA"/>
              <a:t>Vous ………...iez</a:t>
            </a:r>
          </a:p>
          <a:p>
            <a:pPr>
              <a:spcBef>
                <a:spcPct val="50000"/>
              </a:spcBef>
            </a:pPr>
            <a:r>
              <a:rPr lang="fr-CA"/>
              <a:t>Ils/elles …….aient</a:t>
            </a:r>
          </a:p>
        </p:txBody>
      </p:sp>
      <p:sp>
        <p:nvSpPr>
          <p:cNvPr id="5134" name="Text Box 17"/>
          <p:cNvSpPr txBox="1">
            <a:spLocks noChangeArrowheads="1"/>
          </p:cNvSpPr>
          <p:nvPr/>
        </p:nvSpPr>
        <p:spPr bwMode="auto">
          <a:xfrm>
            <a:off x="3581400" y="2819400"/>
            <a:ext cx="1981200" cy="28527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fr-CA"/>
              <a:t>Je ………issais</a:t>
            </a:r>
          </a:p>
          <a:p>
            <a:pPr>
              <a:spcBef>
                <a:spcPct val="50000"/>
              </a:spcBef>
            </a:pPr>
            <a:r>
              <a:rPr lang="fr-CA"/>
              <a:t>Tu ………...issais</a:t>
            </a:r>
          </a:p>
          <a:p>
            <a:pPr>
              <a:spcBef>
                <a:spcPct val="50000"/>
              </a:spcBef>
            </a:pPr>
            <a:r>
              <a:rPr lang="fr-CA"/>
              <a:t>Il/elle/on ..issait</a:t>
            </a:r>
          </a:p>
          <a:p>
            <a:pPr>
              <a:spcBef>
                <a:spcPct val="50000"/>
              </a:spcBef>
            </a:pPr>
            <a:endParaRPr lang="fr-CA"/>
          </a:p>
          <a:p>
            <a:pPr>
              <a:spcBef>
                <a:spcPct val="50000"/>
              </a:spcBef>
            </a:pPr>
            <a:r>
              <a:rPr lang="fr-CA"/>
              <a:t>Nous …....issions</a:t>
            </a:r>
          </a:p>
          <a:p>
            <a:pPr>
              <a:spcBef>
                <a:spcPct val="50000"/>
              </a:spcBef>
            </a:pPr>
            <a:r>
              <a:rPr lang="fr-CA"/>
              <a:t>Vous …….issiez</a:t>
            </a:r>
          </a:p>
          <a:p>
            <a:pPr>
              <a:spcBef>
                <a:spcPct val="50000"/>
              </a:spcBef>
            </a:pPr>
            <a:r>
              <a:rPr lang="fr-CA"/>
              <a:t>Ils/elles ..issaient</a:t>
            </a:r>
          </a:p>
        </p:txBody>
      </p:sp>
      <p:sp>
        <p:nvSpPr>
          <p:cNvPr id="5135" name="Text Box 18"/>
          <p:cNvSpPr txBox="1">
            <a:spLocks noChangeArrowheads="1"/>
          </p:cNvSpPr>
          <p:nvPr/>
        </p:nvSpPr>
        <p:spPr bwMode="auto">
          <a:xfrm>
            <a:off x="6324600" y="2819400"/>
            <a:ext cx="2057400" cy="28527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fr-CA"/>
              <a:t>Je ………...…..ais</a:t>
            </a:r>
          </a:p>
          <a:p>
            <a:pPr>
              <a:spcBef>
                <a:spcPct val="50000"/>
              </a:spcBef>
            </a:pPr>
            <a:r>
              <a:rPr lang="fr-CA"/>
              <a:t>Tu …………….ais</a:t>
            </a:r>
          </a:p>
          <a:p>
            <a:pPr>
              <a:spcBef>
                <a:spcPct val="50000"/>
              </a:spcBef>
            </a:pPr>
            <a:r>
              <a:rPr lang="fr-CA"/>
              <a:t>Il/elle ………….ait</a:t>
            </a:r>
          </a:p>
          <a:p>
            <a:pPr>
              <a:spcBef>
                <a:spcPct val="50000"/>
              </a:spcBef>
            </a:pPr>
            <a:endParaRPr lang="fr-CA"/>
          </a:p>
          <a:p>
            <a:pPr>
              <a:spcBef>
                <a:spcPct val="50000"/>
              </a:spcBef>
            </a:pPr>
            <a:r>
              <a:rPr lang="fr-CA"/>
              <a:t>Nous ………..ions</a:t>
            </a:r>
          </a:p>
          <a:p>
            <a:pPr>
              <a:spcBef>
                <a:spcPct val="50000"/>
              </a:spcBef>
            </a:pPr>
            <a:r>
              <a:rPr lang="fr-CA"/>
              <a:t>Vous ………..iez</a:t>
            </a:r>
          </a:p>
          <a:p>
            <a:pPr>
              <a:spcBef>
                <a:spcPct val="50000"/>
              </a:spcBef>
            </a:pPr>
            <a:r>
              <a:rPr lang="fr-CA"/>
              <a:t>Ils/elles …….aient</a:t>
            </a:r>
          </a:p>
        </p:txBody>
      </p:sp>
      <p:sp>
        <p:nvSpPr>
          <p:cNvPr id="57363" name="Text Box 19"/>
          <p:cNvSpPr txBox="1">
            <a:spLocks noChangeArrowheads="1"/>
          </p:cNvSpPr>
          <p:nvPr/>
        </p:nvSpPr>
        <p:spPr bwMode="auto">
          <a:xfrm>
            <a:off x="1143000" y="5715000"/>
            <a:ext cx="7010400" cy="395288"/>
          </a:xfrm>
          <a:prstGeom prst="rect">
            <a:avLst/>
          </a:prstGeom>
          <a:noFill/>
          <a:ln w="28575">
            <a:solidFill>
              <a:srgbClr val="FF6600"/>
            </a:solidFill>
            <a:prstDash val="dashDot"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fr-CA" sz="1400"/>
              <a:t>N.B. L’imparfait utilise la forme « nous » du présent</a:t>
            </a:r>
            <a:r>
              <a:rPr lang="fr-CA"/>
              <a:t> </a:t>
            </a:r>
            <a:r>
              <a:rPr lang="fr-CA" sz="1400" b="1" u="sng"/>
              <a:t>avant de changer la terminaison</a:t>
            </a:r>
          </a:p>
        </p:txBody>
      </p:sp>
      <p:sp>
        <p:nvSpPr>
          <p:cNvPr id="3" name="Rectangle 2"/>
          <p:cNvSpPr/>
          <p:nvPr/>
        </p:nvSpPr>
        <p:spPr>
          <a:xfrm>
            <a:off x="7391400" y="1447799"/>
            <a:ext cx="121920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31550" cmpd="sng">
                  <a:gradFill>
                    <a:gsLst>
                      <a:gs pos="70000">
                        <a:schemeClr val="accent6">
                          <a:shade val="50000"/>
                          <a:satMod val="190000"/>
                        </a:schemeClr>
                      </a:gs>
                      <a:gs pos="0">
                        <a:schemeClr val="accent6">
                          <a:tint val="77000"/>
                          <a:satMod val="18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chemeClr val="accent6">
                    <a:tint val="15000"/>
                    <a:satMod val="200000"/>
                  </a:schemeClr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È</a:t>
            </a:r>
            <a:endParaRPr lang="en-US" sz="5400" b="1" cap="none" spc="0" dirty="0">
              <a:ln w="31550" cmpd="sng">
                <a:gradFill>
                  <a:gsLst>
                    <a:gs pos="70000">
                      <a:schemeClr val="accent6">
                        <a:shade val="50000"/>
                        <a:satMod val="190000"/>
                      </a:schemeClr>
                    </a:gs>
                    <a:gs pos="0">
                      <a:schemeClr val="accent6">
                        <a:tint val="77000"/>
                        <a:satMod val="18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chemeClr val="accent6">
                  <a:tint val="15000"/>
                  <a:satMod val="200000"/>
                </a:schemeClr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mph" presetSubtype="0" repeatCount="indefinite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2000" fill="hold"/>
                                        <p:tgtEl>
                                          <p:spTgt spid="57363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7363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Le passé composé – </a:t>
            </a:r>
            <a:br>
              <a:rPr lang="fr-CA" smtClean="0"/>
            </a:br>
            <a:r>
              <a:rPr lang="fr-CA" smtClean="0"/>
              <a:t>toujours </a:t>
            </a:r>
            <a:r>
              <a:rPr lang="fr-CA" b="1" i="1" smtClean="0"/>
              <a:t>2 mots</a:t>
            </a:r>
          </a:p>
        </p:txBody>
      </p:sp>
      <p:sp>
        <p:nvSpPr>
          <p:cNvPr id="59395" name="Rectangle 3"/>
          <p:cNvSpPr>
            <a:spLocks noGrp="1" noChangeArrowheads="1"/>
          </p:cNvSpPr>
          <p:nvPr>
            <p:ph idx="1"/>
          </p:nvPr>
        </p:nvSpPr>
        <p:spPr>
          <a:xfrm>
            <a:off x="481520" y="1873465"/>
            <a:ext cx="7924800" cy="4419600"/>
          </a:xfrm>
        </p:spPr>
        <p:txBody>
          <a:bodyPr/>
          <a:lstStyle/>
          <a:p>
            <a:pPr eaLnBrk="1" hangingPunct="1">
              <a:defRPr/>
            </a:pPr>
            <a:r>
              <a:rPr lang="fr-CA" dirty="0" smtClean="0"/>
              <a:t>Les règles sont: </a:t>
            </a:r>
          </a:p>
          <a:p>
            <a:pPr lvl="1" eaLnBrk="1" hangingPunct="1">
              <a:defRPr/>
            </a:pPr>
            <a:r>
              <a:rPr lang="fr-CA" dirty="0" smtClean="0"/>
              <a:t>1</a:t>
            </a:r>
            <a:r>
              <a:rPr lang="fr-CA" baseline="30000" dirty="0" smtClean="0"/>
              <a:t>er</a:t>
            </a:r>
            <a:r>
              <a:rPr lang="fr-CA" dirty="0" smtClean="0"/>
              <a:t> mot</a:t>
            </a:r>
          </a:p>
          <a:p>
            <a:pPr lvl="2" eaLnBrk="1" hangingPunct="1">
              <a:defRPr/>
            </a:pPr>
            <a:r>
              <a:rPr lang="fr-CA" dirty="0" smtClean="0"/>
              <a:t>Déterminez l’</a:t>
            </a:r>
            <a:r>
              <a:rPr lang="fr-CA" b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auxiliaire</a:t>
            </a:r>
            <a:r>
              <a:rPr lang="fr-CA" dirty="0" smtClean="0"/>
              <a:t> à utiliser</a:t>
            </a:r>
          </a:p>
          <a:p>
            <a:pPr lvl="2" eaLnBrk="1" hangingPunct="1">
              <a:defRPr/>
            </a:pPr>
            <a:r>
              <a:rPr lang="fr-CA" dirty="0" smtClean="0"/>
              <a:t>« </a:t>
            </a:r>
            <a:r>
              <a:rPr lang="fr-CA" dirty="0" smtClean="0">
                <a:solidFill>
                  <a:srgbClr val="FF0000"/>
                </a:solidFill>
              </a:rPr>
              <a:t>Être</a:t>
            </a:r>
            <a:r>
              <a:rPr lang="fr-CA" dirty="0" smtClean="0"/>
              <a:t> » pour les </a:t>
            </a:r>
            <a:r>
              <a:rPr lang="fr-CA" dirty="0" smtClean="0">
                <a:solidFill>
                  <a:schemeClr val="accent2"/>
                </a:solidFill>
              </a:rPr>
              <a:t>verbes de la maison</a:t>
            </a:r>
            <a:r>
              <a:rPr lang="fr-CA" dirty="0" smtClean="0"/>
              <a:t> et les </a:t>
            </a:r>
            <a:r>
              <a:rPr lang="fr-CA" dirty="0" smtClean="0">
                <a:solidFill>
                  <a:schemeClr val="accent2"/>
                </a:solidFill>
              </a:rPr>
              <a:t>verbes pronominaux.</a:t>
            </a:r>
          </a:p>
          <a:p>
            <a:pPr lvl="2" eaLnBrk="1" hangingPunct="1">
              <a:defRPr/>
            </a:pPr>
            <a:r>
              <a:rPr lang="fr-CA" dirty="0" smtClean="0">
                <a:solidFill>
                  <a:schemeClr val="accent2"/>
                </a:solidFill>
              </a:rPr>
              <a:t> </a:t>
            </a:r>
            <a:r>
              <a:rPr lang="fr-CA" dirty="0" smtClean="0"/>
              <a:t>«</a:t>
            </a:r>
            <a:r>
              <a:rPr lang="fr-CA" dirty="0" smtClean="0">
                <a:solidFill>
                  <a:schemeClr val="accent2"/>
                </a:solidFill>
              </a:rPr>
              <a:t> </a:t>
            </a:r>
            <a:r>
              <a:rPr lang="fr-CA" dirty="0" smtClean="0">
                <a:solidFill>
                  <a:srgbClr val="FF0000"/>
                </a:solidFill>
              </a:rPr>
              <a:t>Avoir</a:t>
            </a:r>
            <a:r>
              <a:rPr lang="fr-CA" dirty="0" smtClean="0">
                <a:solidFill>
                  <a:schemeClr val="accent2"/>
                </a:solidFill>
              </a:rPr>
              <a:t> </a:t>
            </a:r>
            <a:r>
              <a:rPr lang="fr-CA" dirty="0" smtClean="0"/>
              <a:t>» pour tous les autres verbes</a:t>
            </a:r>
            <a:r>
              <a:rPr lang="fr-CA" dirty="0" smtClean="0">
                <a:solidFill>
                  <a:schemeClr val="accent2"/>
                </a:solidFill>
              </a:rPr>
              <a:t>.</a:t>
            </a:r>
          </a:p>
          <a:p>
            <a:pPr lvl="1" eaLnBrk="1" hangingPunct="1">
              <a:defRPr/>
            </a:pPr>
            <a:r>
              <a:rPr lang="fr-CA" dirty="0" smtClean="0"/>
              <a:t>2</a:t>
            </a:r>
            <a:r>
              <a:rPr lang="fr-CA" baseline="30000" dirty="0" smtClean="0"/>
              <a:t>ème</a:t>
            </a:r>
            <a:r>
              <a:rPr lang="fr-CA" dirty="0" smtClean="0"/>
              <a:t> mot</a:t>
            </a:r>
          </a:p>
          <a:p>
            <a:pPr lvl="2" eaLnBrk="1" hangingPunct="1">
              <a:defRPr/>
            </a:pPr>
            <a:r>
              <a:rPr lang="fr-CA" dirty="0" smtClean="0"/>
              <a:t>Changez la terminaison du </a:t>
            </a:r>
            <a:r>
              <a:rPr lang="fr-CA" b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verbe principal </a:t>
            </a:r>
            <a:r>
              <a:rPr lang="fr-CA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(écrire le participe passé du verbe principal)</a:t>
            </a:r>
            <a:endParaRPr lang="fr-CA" b="1" u="sng" dirty="0" smtClean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2" eaLnBrk="1" hangingPunct="1">
              <a:defRPr/>
            </a:pPr>
            <a:r>
              <a:rPr lang="en-US" b="1" u="sng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Accordez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le </a:t>
            </a:r>
            <a:r>
              <a:rPr lang="en-US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participe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passé</a:t>
            </a:r>
            <a:endParaRPr lang="fr-CA" b="1" u="sng" dirty="0" smtClean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grpSp>
        <p:nvGrpSpPr>
          <p:cNvPr id="19" name="Group 18"/>
          <p:cNvGrpSpPr/>
          <p:nvPr/>
        </p:nvGrpSpPr>
        <p:grpSpPr>
          <a:xfrm>
            <a:off x="6220691" y="1634887"/>
            <a:ext cx="2064328" cy="1440802"/>
            <a:chOff x="6220691" y="1634887"/>
            <a:chExt cx="2064328" cy="1440802"/>
          </a:xfrm>
        </p:grpSpPr>
        <p:sp>
          <p:nvSpPr>
            <p:cNvPr id="4" name="SMARTInkAnnotation13"/>
            <p:cNvSpPr/>
            <p:nvPr/>
          </p:nvSpPr>
          <p:spPr>
            <a:xfrm>
              <a:off x="6220691" y="2743256"/>
              <a:ext cx="277091" cy="332433"/>
            </a:xfrm>
            <a:custGeom>
              <a:avLst/>
              <a:gdLst/>
              <a:ahLst/>
              <a:cxnLst/>
              <a:rect l="0" t="0" r="0" b="0"/>
              <a:pathLst>
                <a:path w="277091" h="332433">
                  <a:moveTo>
                    <a:pt x="13854" y="207762"/>
                  </a:moveTo>
                  <a:lnTo>
                    <a:pt x="6499" y="215117"/>
                  </a:lnTo>
                  <a:lnTo>
                    <a:pt x="4332" y="218822"/>
                  </a:lnTo>
                  <a:lnTo>
                    <a:pt x="1925" y="227045"/>
                  </a:lnTo>
                  <a:lnTo>
                    <a:pt x="855" y="235831"/>
                  </a:lnTo>
                  <a:lnTo>
                    <a:pt x="380" y="244867"/>
                  </a:lnTo>
                  <a:lnTo>
                    <a:pt x="168" y="254015"/>
                  </a:lnTo>
                  <a:lnTo>
                    <a:pt x="1" y="309362"/>
                  </a:lnTo>
                  <a:lnTo>
                    <a:pt x="1540" y="313980"/>
                  </a:lnTo>
                  <a:lnTo>
                    <a:pt x="7354" y="323217"/>
                  </a:lnTo>
                  <a:lnTo>
                    <a:pt x="11928" y="329716"/>
                  </a:lnTo>
                  <a:lnTo>
                    <a:pt x="14109" y="330628"/>
                  </a:lnTo>
                  <a:lnTo>
                    <a:pt x="20638" y="331642"/>
                  </a:lnTo>
                  <a:lnTo>
                    <a:pt x="28672" y="332092"/>
                  </a:lnTo>
                  <a:lnTo>
                    <a:pt x="39017" y="332382"/>
                  </a:lnTo>
                  <a:lnTo>
                    <a:pt x="48164" y="332432"/>
                  </a:lnTo>
                  <a:lnTo>
                    <a:pt x="50582" y="330899"/>
                  </a:lnTo>
                  <a:lnTo>
                    <a:pt x="52194" y="328338"/>
                  </a:lnTo>
                  <a:lnTo>
                    <a:pt x="53268" y="325092"/>
                  </a:lnTo>
                  <a:lnTo>
                    <a:pt x="58567" y="317379"/>
                  </a:lnTo>
                  <a:lnTo>
                    <a:pt x="66053" y="308820"/>
                  </a:lnTo>
                  <a:lnTo>
                    <a:pt x="74512" y="299884"/>
                  </a:lnTo>
                  <a:lnTo>
                    <a:pt x="77384" y="295347"/>
                  </a:lnTo>
                  <a:lnTo>
                    <a:pt x="80575" y="286199"/>
                  </a:lnTo>
                  <a:lnTo>
                    <a:pt x="81992" y="277003"/>
                  </a:lnTo>
                  <a:lnTo>
                    <a:pt x="82623" y="267784"/>
                  </a:lnTo>
                  <a:lnTo>
                    <a:pt x="82902" y="258555"/>
                  </a:lnTo>
                  <a:lnTo>
                    <a:pt x="83107" y="230852"/>
                  </a:lnTo>
                  <a:lnTo>
                    <a:pt x="83121" y="216998"/>
                  </a:lnTo>
                  <a:lnTo>
                    <a:pt x="81583" y="213919"/>
                  </a:lnTo>
                  <a:lnTo>
                    <a:pt x="79019" y="211867"/>
                  </a:lnTo>
                  <a:lnTo>
                    <a:pt x="71197" y="208572"/>
                  </a:lnTo>
                  <a:lnTo>
                    <a:pt x="66023" y="204017"/>
                  </a:lnTo>
                  <a:lnTo>
                    <a:pt x="62488" y="200647"/>
                  </a:lnTo>
                  <a:lnTo>
                    <a:pt x="58592" y="198400"/>
                  </a:lnTo>
                  <a:lnTo>
                    <a:pt x="50158" y="195904"/>
                  </a:lnTo>
                  <a:lnTo>
                    <a:pt x="45753" y="195238"/>
                  </a:lnTo>
                  <a:lnTo>
                    <a:pt x="41278" y="194795"/>
                  </a:lnTo>
                  <a:lnTo>
                    <a:pt x="36755" y="194499"/>
                  </a:lnTo>
                  <a:lnTo>
                    <a:pt x="32200" y="194302"/>
                  </a:lnTo>
                  <a:lnTo>
                    <a:pt x="23034" y="194083"/>
                  </a:lnTo>
                  <a:lnTo>
                    <a:pt x="19974" y="195563"/>
                  </a:lnTo>
                  <a:lnTo>
                    <a:pt x="17934" y="198090"/>
                  </a:lnTo>
                  <a:lnTo>
                    <a:pt x="16574" y="201314"/>
                  </a:lnTo>
                  <a:lnTo>
                    <a:pt x="14128" y="203463"/>
                  </a:lnTo>
                  <a:lnTo>
                    <a:pt x="10958" y="204896"/>
                  </a:lnTo>
                  <a:lnTo>
                    <a:pt x="190" y="207712"/>
                  </a:lnTo>
                  <a:lnTo>
                    <a:pt x="37" y="198230"/>
                  </a:lnTo>
                  <a:lnTo>
                    <a:pt x="16" y="195828"/>
                  </a:lnTo>
                  <a:lnTo>
                    <a:pt x="0" y="207241"/>
                  </a:lnTo>
                  <a:lnTo>
                    <a:pt x="7354" y="200253"/>
                  </a:lnTo>
                  <a:lnTo>
                    <a:pt x="11928" y="195787"/>
                  </a:lnTo>
                  <a:lnTo>
                    <a:pt x="17103" y="194743"/>
                  </a:lnTo>
                  <a:lnTo>
                    <a:pt x="20638" y="194464"/>
                  </a:lnTo>
                  <a:lnTo>
                    <a:pt x="22995" y="192739"/>
                  </a:lnTo>
                  <a:lnTo>
                    <a:pt x="24566" y="190050"/>
                  </a:lnTo>
                  <a:lnTo>
                    <a:pt x="25614" y="186717"/>
                  </a:lnTo>
                  <a:lnTo>
                    <a:pt x="27851" y="184496"/>
                  </a:lnTo>
                  <a:lnTo>
                    <a:pt x="30883" y="183015"/>
                  </a:lnTo>
                  <a:lnTo>
                    <a:pt x="39453" y="180638"/>
                  </a:lnTo>
                  <a:lnTo>
                    <a:pt x="44731" y="176208"/>
                  </a:lnTo>
                  <a:lnTo>
                    <a:pt x="53306" y="168175"/>
                  </a:lnTo>
                  <a:lnTo>
                    <a:pt x="54010" y="165977"/>
                  </a:lnTo>
                  <a:lnTo>
                    <a:pt x="55001" y="157067"/>
                  </a:lnTo>
                  <a:lnTo>
                    <a:pt x="55335" y="149172"/>
                  </a:lnTo>
                  <a:lnTo>
                    <a:pt x="55363" y="145611"/>
                  </a:lnTo>
                  <a:lnTo>
                    <a:pt x="56920" y="141697"/>
                  </a:lnTo>
                  <a:lnTo>
                    <a:pt x="62756" y="133244"/>
                  </a:lnTo>
                  <a:lnTo>
                    <a:pt x="67341" y="127186"/>
                  </a:lnTo>
                  <a:lnTo>
                    <a:pt x="68414" y="121663"/>
                  </a:lnTo>
                  <a:lnTo>
                    <a:pt x="69103" y="112930"/>
                  </a:lnTo>
                  <a:lnTo>
                    <a:pt x="69222" y="104062"/>
                  </a:lnTo>
                  <a:lnTo>
                    <a:pt x="69268" y="85623"/>
                  </a:lnTo>
                  <a:lnTo>
                    <a:pt x="73375" y="80100"/>
                  </a:lnTo>
                  <a:lnTo>
                    <a:pt x="76625" y="76472"/>
                  </a:lnTo>
                  <a:lnTo>
                    <a:pt x="77253" y="74054"/>
                  </a:lnTo>
                  <a:lnTo>
                    <a:pt x="76132" y="72441"/>
                  </a:lnTo>
                  <a:lnTo>
                    <a:pt x="73846" y="71366"/>
                  </a:lnTo>
                  <a:lnTo>
                    <a:pt x="73860" y="70649"/>
                  </a:lnTo>
                  <a:lnTo>
                    <a:pt x="75409" y="70172"/>
                  </a:lnTo>
                  <a:lnTo>
                    <a:pt x="82675" y="69272"/>
                  </a:lnTo>
                  <a:lnTo>
                    <a:pt x="83038" y="78749"/>
                  </a:lnTo>
                  <a:lnTo>
                    <a:pt x="83109" y="86322"/>
                  </a:lnTo>
                  <a:lnTo>
                    <a:pt x="83115" y="89856"/>
                  </a:lnTo>
                  <a:lnTo>
                    <a:pt x="84658" y="95292"/>
                  </a:lnTo>
                  <a:lnTo>
                    <a:pt x="87227" y="101994"/>
                  </a:lnTo>
                  <a:lnTo>
                    <a:pt x="90478" y="109540"/>
                  </a:lnTo>
                  <a:lnTo>
                    <a:pt x="92646" y="116111"/>
                  </a:lnTo>
                  <a:lnTo>
                    <a:pt x="94091" y="122031"/>
                  </a:lnTo>
                  <a:lnTo>
                    <a:pt x="95055" y="127517"/>
                  </a:lnTo>
                  <a:lnTo>
                    <a:pt x="96124" y="137717"/>
                  </a:lnTo>
                  <a:lnTo>
                    <a:pt x="96410" y="142593"/>
                  </a:lnTo>
                  <a:lnTo>
                    <a:pt x="98140" y="147382"/>
                  </a:lnTo>
                  <a:lnTo>
                    <a:pt x="104167" y="156809"/>
                  </a:lnTo>
                  <a:lnTo>
                    <a:pt x="107872" y="166130"/>
                  </a:lnTo>
                  <a:lnTo>
                    <a:pt x="108859" y="170771"/>
                  </a:lnTo>
                  <a:lnTo>
                    <a:pt x="114063" y="180033"/>
                  </a:lnTo>
                  <a:lnTo>
                    <a:pt x="117605" y="184658"/>
                  </a:lnTo>
                  <a:lnTo>
                    <a:pt x="121541" y="193901"/>
                  </a:lnTo>
                  <a:lnTo>
                    <a:pt x="122591" y="198521"/>
                  </a:lnTo>
                  <a:lnTo>
                    <a:pt x="124830" y="201601"/>
                  </a:lnTo>
                  <a:lnTo>
                    <a:pt x="127862" y="203655"/>
                  </a:lnTo>
                  <a:lnTo>
                    <a:pt x="135336" y="205936"/>
                  </a:lnTo>
                  <a:lnTo>
                    <a:pt x="143789" y="206950"/>
                  </a:lnTo>
                  <a:lnTo>
                    <a:pt x="148199" y="205681"/>
                  </a:lnTo>
                  <a:lnTo>
                    <a:pt x="152678" y="203296"/>
                  </a:lnTo>
                  <a:lnTo>
                    <a:pt x="157203" y="200166"/>
                  </a:lnTo>
                  <a:lnTo>
                    <a:pt x="161759" y="198080"/>
                  </a:lnTo>
                  <a:lnTo>
                    <a:pt x="166337" y="196689"/>
                  </a:lnTo>
                  <a:lnTo>
                    <a:pt x="170928" y="195762"/>
                  </a:lnTo>
                  <a:lnTo>
                    <a:pt x="173988" y="193604"/>
                  </a:lnTo>
                  <a:lnTo>
                    <a:pt x="176028" y="190626"/>
                  </a:lnTo>
                  <a:lnTo>
                    <a:pt x="177388" y="187102"/>
                  </a:lnTo>
                  <a:lnTo>
                    <a:pt x="183004" y="179080"/>
                  </a:lnTo>
                  <a:lnTo>
                    <a:pt x="191798" y="168743"/>
                  </a:lnTo>
                  <a:lnTo>
                    <a:pt x="193001" y="163224"/>
                  </a:lnTo>
                  <a:lnTo>
                    <a:pt x="193535" y="155640"/>
                  </a:lnTo>
                  <a:lnTo>
                    <a:pt x="193773" y="147138"/>
                  </a:lnTo>
                  <a:lnTo>
                    <a:pt x="193961" y="78617"/>
                  </a:lnTo>
                  <a:lnTo>
                    <a:pt x="192422" y="72405"/>
                  </a:lnTo>
                  <a:lnTo>
                    <a:pt x="189858" y="65184"/>
                  </a:lnTo>
                  <a:lnTo>
                    <a:pt x="182034" y="46184"/>
                  </a:lnTo>
                  <a:lnTo>
                    <a:pt x="180964" y="39481"/>
                  </a:lnTo>
                  <a:lnTo>
                    <a:pt x="180679" y="35538"/>
                  </a:lnTo>
                  <a:lnTo>
                    <a:pt x="178950" y="31370"/>
                  </a:lnTo>
                  <a:lnTo>
                    <a:pt x="172923" y="22634"/>
                  </a:lnTo>
                  <a:lnTo>
                    <a:pt x="168230" y="16416"/>
                  </a:lnTo>
                  <a:lnTo>
                    <a:pt x="167133" y="10857"/>
                  </a:lnTo>
                  <a:lnTo>
                    <a:pt x="166839" y="7219"/>
                  </a:lnTo>
                  <a:lnTo>
                    <a:pt x="165105" y="4794"/>
                  </a:lnTo>
                  <a:lnTo>
                    <a:pt x="162409" y="3177"/>
                  </a:lnTo>
                  <a:lnTo>
                    <a:pt x="152573" y="0"/>
                  </a:lnTo>
                  <a:lnTo>
                    <a:pt x="152434" y="9476"/>
                  </a:lnTo>
                  <a:lnTo>
                    <a:pt x="152414" y="11877"/>
                  </a:lnTo>
                  <a:lnTo>
                    <a:pt x="159759" y="20584"/>
                  </a:lnTo>
                  <a:lnTo>
                    <a:pt x="167472" y="28616"/>
                  </a:lnTo>
                  <a:lnTo>
                    <a:pt x="171684" y="32913"/>
                  </a:lnTo>
                  <a:lnTo>
                    <a:pt x="174493" y="37317"/>
                  </a:lnTo>
                  <a:lnTo>
                    <a:pt x="177612" y="46316"/>
                  </a:lnTo>
                  <a:lnTo>
                    <a:pt x="179984" y="49331"/>
                  </a:lnTo>
                  <a:lnTo>
                    <a:pt x="183104" y="51341"/>
                  </a:lnTo>
                  <a:lnTo>
                    <a:pt x="186724" y="52681"/>
                  </a:lnTo>
                  <a:lnTo>
                    <a:pt x="194851" y="58275"/>
                  </a:lnTo>
                  <a:lnTo>
                    <a:pt x="199173" y="61922"/>
                  </a:lnTo>
                  <a:lnTo>
                    <a:pt x="203594" y="65893"/>
                  </a:lnTo>
                  <a:lnTo>
                    <a:pt x="212611" y="74410"/>
                  </a:lnTo>
                  <a:lnTo>
                    <a:pt x="217171" y="77297"/>
                  </a:lnTo>
                  <a:lnTo>
                    <a:pt x="221750" y="79221"/>
                  </a:lnTo>
                  <a:lnTo>
                    <a:pt x="226342" y="80504"/>
                  </a:lnTo>
                  <a:lnTo>
                    <a:pt x="229404" y="82899"/>
                  </a:lnTo>
                  <a:lnTo>
                    <a:pt x="231445" y="86035"/>
                  </a:lnTo>
                  <a:lnTo>
                    <a:pt x="232805" y="89665"/>
                  </a:lnTo>
                  <a:lnTo>
                    <a:pt x="235252" y="92085"/>
                  </a:lnTo>
                  <a:lnTo>
                    <a:pt x="238423" y="93699"/>
                  </a:lnTo>
                  <a:lnTo>
                    <a:pt x="247216" y="96288"/>
                  </a:lnTo>
                  <a:lnTo>
                    <a:pt x="252524" y="96642"/>
                  </a:lnTo>
                  <a:lnTo>
                    <a:pt x="261120" y="96869"/>
                  </a:lnTo>
                  <a:lnTo>
                    <a:pt x="269963" y="96909"/>
                  </a:lnTo>
                  <a:lnTo>
                    <a:pt x="272340" y="95375"/>
                  </a:lnTo>
                  <a:lnTo>
                    <a:pt x="273923" y="92813"/>
                  </a:lnTo>
                  <a:lnTo>
                    <a:pt x="277090" y="83071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5" name="SMARTInkAnnotation14"/>
            <p:cNvSpPr/>
            <p:nvPr/>
          </p:nvSpPr>
          <p:spPr>
            <a:xfrm>
              <a:off x="6511635" y="2369127"/>
              <a:ext cx="152401" cy="207819"/>
            </a:xfrm>
            <a:custGeom>
              <a:avLst/>
              <a:gdLst/>
              <a:ahLst/>
              <a:cxnLst/>
              <a:rect l="0" t="0" r="0" b="0"/>
              <a:pathLst>
                <a:path w="152401" h="207819">
                  <a:moveTo>
                    <a:pt x="0" y="0"/>
                  </a:moveTo>
                  <a:lnTo>
                    <a:pt x="0" y="32969"/>
                  </a:lnTo>
                  <a:lnTo>
                    <a:pt x="1541" y="37373"/>
                  </a:lnTo>
                  <a:lnTo>
                    <a:pt x="4106" y="41849"/>
                  </a:lnTo>
                  <a:lnTo>
                    <a:pt x="7356" y="46372"/>
                  </a:lnTo>
                  <a:lnTo>
                    <a:pt x="11062" y="50926"/>
                  </a:lnTo>
                  <a:lnTo>
                    <a:pt x="15072" y="55502"/>
                  </a:lnTo>
                  <a:lnTo>
                    <a:pt x="19284" y="60092"/>
                  </a:lnTo>
                  <a:lnTo>
                    <a:pt x="28070" y="69298"/>
                  </a:lnTo>
                  <a:lnTo>
                    <a:pt x="46254" y="87750"/>
                  </a:lnTo>
                  <a:lnTo>
                    <a:pt x="49308" y="92367"/>
                  </a:lnTo>
                  <a:lnTo>
                    <a:pt x="51345" y="96984"/>
                  </a:lnTo>
                  <a:lnTo>
                    <a:pt x="52703" y="101601"/>
                  </a:lnTo>
                  <a:lnTo>
                    <a:pt x="55148" y="106219"/>
                  </a:lnTo>
                  <a:lnTo>
                    <a:pt x="58317" y="110837"/>
                  </a:lnTo>
                  <a:lnTo>
                    <a:pt x="61969" y="115455"/>
                  </a:lnTo>
                  <a:lnTo>
                    <a:pt x="65944" y="120073"/>
                  </a:lnTo>
                  <a:lnTo>
                    <a:pt x="70133" y="124691"/>
                  </a:lnTo>
                  <a:lnTo>
                    <a:pt x="78892" y="133927"/>
                  </a:lnTo>
                  <a:lnTo>
                    <a:pt x="101652" y="157018"/>
                  </a:lnTo>
                  <a:lnTo>
                    <a:pt x="104713" y="161636"/>
                  </a:lnTo>
                  <a:lnTo>
                    <a:pt x="106754" y="166254"/>
                  </a:lnTo>
                  <a:lnTo>
                    <a:pt x="108116" y="170872"/>
                  </a:lnTo>
                  <a:lnTo>
                    <a:pt x="110563" y="173951"/>
                  </a:lnTo>
                  <a:lnTo>
                    <a:pt x="113732" y="176004"/>
                  </a:lnTo>
                  <a:lnTo>
                    <a:pt x="117385" y="177372"/>
                  </a:lnTo>
                  <a:lnTo>
                    <a:pt x="119821" y="179824"/>
                  </a:lnTo>
                  <a:lnTo>
                    <a:pt x="121444" y="182998"/>
                  </a:lnTo>
                  <a:lnTo>
                    <a:pt x="122527" y="186653"/>
                  </a:lnTo>
                  <a:lnTo>
                    <a:pt x="124788" y="189090"/>
                  </a:lnTo>
                  <a:lnTo>
                    <a:pt x="127834" y="190714"/>
                  </a:lnTo>
                  <a:lnTo>
                    <a:pt x="131405" y="191797"/>
                  </a:lnTo>
                  <a:lnTo>
                    <a:pt x="135325" y="192519"/>
                  </a:lnTo>
                  <a:lnTo>
                    <a:pt x="139477" y="193001"/>
                  </a:lnTo>
                  <a:lnTo>
                    <a:pt x="151645" y="193907"/>
                  </a:lnTo>
                  <a:lnTo>
                    <a:pt x="152065" y="198044"/>
                  </a:lnTo>
                  <a:lnTo>
                    <a:pt x="152400" y="207818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" name="SMARTInkAnnotation15"/>
            <p:cNvSpPr/>
            <p:nvPr/>
          </p:nvSpPr>
          <p:spPr>
            <a:xfrm>
              <a:off x="6442363" y="2230581"/>
              <a:ext cx="443347" cy="332504"/>
            </a:xfrm>
            <a:custGeom>
              <a:avLst/>
              <a:gdLst/>
              <a:ahLst/>
              <a:cxnLst/>
              <a:rect l="0" t="0" r="0" b="0"/>
              <a:pathLst>
                <a:path w="443347" h="332504">
                  <a:moveTo>
                    <a:pt x="0" y="83127"/>
                  </a:moveTo>
                  <a:lnTo>
                    <a:pt x="7355" y="83127"/>
                  </a:lnTo>
                  <a:lnTo>
                    <a:pt x="11061" y="81588"/>
                  </a:lnTo>
                  <a:lnTo>
                    <a:pt x="23631" y="73606"/>
                  </a:lnTo>
                  <a:lnTo>
                    <a:pt x="32567" y="71199"/>
                  </a:lnTo>
                  <a:lnTo>
                    <a:pt x="45776" y="66024"/>
                  </a:lnTo>
                  <a:lnTo>
                    <a:pt x="53608" y="62489"/>
                  </a:lnTo>
                  <a:lnTo>
                    <a:pt x="61908" y="60132"/>
                  </a:lnTo>
                  <a:lnTo>
                    <a:pt x="70521" y="58561"/>
                  </a:lnTo>
                  <a:lnTo>
                    <a:pt x="79341" y="57513"/>
                  </a:lnTo>
                  <a:lnTo>
                    <a:pt x="86761" y="56815"/>
                  </a:lnTo>
                  <a:lnTo>
                    <a:pt x="99110" y="56039"/>
                  </a:lnTo>
                  <a:lnTo>
                    <a:pt x="113835" y="55694"/>
                  </a:lnTo>
                  <a:lnTo>
                    <a:pt x="168312" y="55435"/>
                  </a:lnTo>
                  <a:lnTo>
                    <a:pt x="175323" y="56969"/>
                  </a:lnTo>
                  <a:lnTo>
                    <a:pt x="183076" y="59531"/>
                  </a:lnTo>
                  <a:lnTo>
                    <a:pt x="191324" y="62778"/>
                  </a:lnTo>
                  <a:lnTo>
                    <a:pt x="199901" y="66483"/>
                  </a:lnTo>
                  <a:lnTo>
                    <a:pt x="217641" y="74704"/>
                  </a:lnTo>
                  <a:lnTo>
                    <a:pt x="225142" y="79051"/>
                  </a:lnTo>
                  <a:lnTo>
                    <a:pt x="237582" y="87986"/>
                  </a:lnTo>
                  <a:lnTo>
                    <a:pt x="248243" y="97089"/>
                  </a:lnTo>
                  <a:lnTo>
                    <a:pt x="258112" y="106266"/>
                  </a:lnTo>
                  <a:lnTo>
                    <a:pt x="267629" y="115476"/>
                  </a:lnTo>
                  <a:lnTo>
                    <a:pt x="270783" y="120087"/>
                  </a:lnTo>
                  <a:lnTo>
                    <a:pt x="274288" y="129316"/>
                  </a:lnTo>
                  <a:lnTo>
                    <a:pt x="279950" y="138549"/>
                  </a:lnTo>
                  <a:lnTo>
                    <a:pt x="283616" y="143166"/>
                  </a:lnTo>
                  <a:lnTo>
                    <a:pt x="286058" y="147783"/>
                  </a:lnTo>
                  <a:lnTo>
                    <a:pt x="291037" y="163177"/>
                  </a:lnTo>
                  <a:lnTo>
                    <a:pt x="294085" y="170360"/>
                  </a:lnTo>
                  <a:lnTo>
                    <a:pt x="297657" y="178228"/>
                  </a:lnTo>
                  <a:lnTo>
                    <a:pt x="300037" y="185013"/>
                  </a:lnTo>
                  <a:lnTo>
                    <a:pt x="301626" y="191075"/>
                  </a:lnTo>
                  <a:lnTo>
                    <a:pt x="302684" y="196656"/>
                  </a:lnTo>
                  <a:lnTo>
                    <a:pt x="303860" y="206963"/>
                  </a:lnTo>
                  <a:lnTo>
                    <a:pt x="304174" y="211866"/>
                  </a:lnTo>
                  <a:lnTo>
                    <a:pt x="302843" y="218214"/>
                  </a:lnTo>
                  <a:lnTo>
                    <a:pt x="300416" y="225525"/>
                  </a:lnTo>
                  <a:lnTo>
                    <a:pt x="297260" y="233477"/>
                  </a:lnTo>
                  <a:lnTo>
                    <a:pt x="295155" y="240318"/>
                  </a:lnTo>
                  <a:lnTo>
                    <a:pt x="293752" y="246418"/>
                  </a:lnTo>
                  <a:lnTo>
                    <a:pt x="292816" y="252024"/>
                  </a:lnTo>
                  <a:lnTo>
                    <a:pt x="290653" y="258841"/>
                  </a:lnTo>
                  <a:lnTo>
                    <a:pt x="287672" y="266464"/>
                  </a:lnTo>
                  <a:lnTo>
                    <a:pt x="284145" y="274624"/>
                  </a:lnTo>
                  <a:lnTo>
                    <a:pt x="281794" y="281604"/>
                  </a:lnTo>
                  <a:lnTo>
                    <a:pt x="280226" y="287797"/>
                  </a:lnTo>
                  <a:lnTo>
                    <a:pt x="279181" y="293465"/>
                  </a:lnTo>
                  <a:lnTo>
                    <a:pt x="276945" y="298783"/>
                  </a:lnTo>
                  <a:lnTo>
                    <a:pt x="270355" y="308796"/>
                  </a:lnTo>
                  <a:lnTo>
                    <a:pt x="258190" y="318378"/>
                  </a:lnTo>
                  <a:lnTo>
                    <a:pt x="250636" y="323089"/>
                  </a:lnTo>
                  <a:lnTo>
                    <a:pt x="238138" y="328323"/>
                  </a:lnTo>
                  <a:lnTo>
                    <a:pt x="227451" y="330649"/>
                  </a:lnTo>
                  <a:lnTo>
                    <a:pt x="217570" y="331682"/>
                  </a:lnTo>
                  <a:lnTo>
                    <a:pt x="208048" y="332142"/>
                  </a:lnTo>
                  <a:lnTo>
                    <a:pt x="194279" y="332461"/>
                  </a:lnTo>
                  <a:lnTo>
                    <a:pt x="182279" y="332503"/>
                  </a:lnTo>
                  <a:lnTo>
                    <a:pt x="181556" y="330966"/>
                  </a:lnTo>
                  <a:lnTo>
                    <a:pt x="180300" y="320580"/>
                  </a:lnTo>
                  <a:lnTo>
                    <a:pt x="180166" y="311870"/>
                  </a:lnTo>
                  <a:lnTo>
                    <a:pt x="180114" y="298066"/>
                  </a:lnTo>
                  <a:lnTo>
                    <a:pt x="181652" y="295693"/>
                  </a:lnTo>
                  <a:lnTo>
                    <a:pt x="184217" y="294111"/>
                  </a:lnTo>
                  <a:lnTo>
                    <a:pt x="191170" y="292352"/>
                  </a:lnTo>
                  <a:lnTo>
                    <a:pt x="199393" y="291571"/>
                  </a:lnTo>
                  <a:lnTo>
                    <a:pt x="203741" y="289823"/>
                  </a:lnTo>
                  <a:lnTo>
                    <a:pt x="217215" y="280008"/>
                  </a:lnTo>
                  <a:lnTo>
                    <a:pt x="226363" y="271717"/>
                  </a:lnTo>
                  <a:lnTo>
                    <a:pt x="230957" y="268890"/>
                  </a:lnTo>
                  <a:lnTo>
                    <a:pt x="244777" y="263372"/>
                  </a:lnTo>
                  <a:lnTo>
                    <a:pt x="258623" y="254212"/>
                  </a:lnTo>
                  <a:lnTo>
                    <a:pt x="267857" y="251529"/>
                  </a:lnTo>
                  <a:lnTo>
                    <a:pt x="281197" y="246231"/>
                  </a:lnTo>
                  <a:lnTo>
                    <a:pt x="289065" y="242663"/>
                  </a:lnTo>
                  <a:lnTo>
                    <a:pt x="301912" y="234594"/>
                  </a:lnTo>
                  <a:lnTo>
                    <a:pt x="315347" y="224225"/>
                  </a:lnTo>
                  <a:lnTo>
                    <a:pt x="325030" y="215074"/>
                  </a:lnTo>
                  <a:lnTo>
                    <a:pt x="337648" y="202613"/>
                  </a:lnTo>
                  <a:lnTo>
                    <a:pt x="340553" y="198191"/>
                  </a:lnTo>
                  <a:lnTo>
                    <a:pt x="343781" y="189172"/>
                  </a:lnTo>
                  <a:lnTo>
                    <a:pt x="346182" y="183072"/>
                  </a:lnTo>
                  <a:lnTo>
                    <a:pt x="349320" y="175927"/>
                  </a:lnTo>
                  <a:lnTo>
                    <a:pt x="352954" y="168085"/>
                  </a:lnTo>
                  <a:lnTo>
                    <a:pt x="355375" y="161317"/>
                  </a:lnTo>
                  <a:lnTo>
                    <a:pt x="356990" y="155266"/>
                  </a:lnTo>
                  <a:lnTo>
                    <a:pt x="358066" y="149693"/>
                  </a:lnTo>
                  <a:lnTo>
                    <a:pt x="359262" y="139395"/>
                  </a:lnTo>
                  <a:lnTo>
                    <a:pt x="359580" y="134494"/>
                  </a:lnTo>
                  <a:lnTo>
                    <a:pt x="359935" y="120838"/>
                  </a:lnTo>
                  <a:lnTo>
                    <a:pt x="360030" y="112886"/>
                  </a:lnTo>
                  <a:lnTo>
                    <a:pt x="358553" y="106045"/>
                  </a:lnTo>
                  <a:lnTo>
                    <a:pt x="356029" y="99945"/>
                  </a:lnTo>
                  <a:lnTo>
                    <a:pt x="352807" y="94340"/>
                  </a:lnTo>
                  <a:lnTo>
                    <a:pt x="350659" y="87524"/>
                  </a:lnTo>
                  <a:lnTo>
                    <a:pt x="349227" y="79901"/>
                  </a:lnTo>
                  <a:lnTo>
                    <a:pt x="348273" y="71740"/>
                  </a:lnTo>
                  <a:lnTo>
                    <a:pt x="346097" y="64760"/>
                  </a:lnTo>
                  <a:lnTo>
                    <a:pt x="343107" y="58567"/>
                  </a:lnTo>
                  <a:lnTo>
                    <a:pt x="339575" y="52900"/>
                  </a:lnTo>
                  <a:lnTo>
                    <a:pt x="335680" y="47582"/>
                  </a:lnTo>
                  <a:lnTo>
                    <a:pt x="327247" y="37568"/>
                  </a:lnTo>
                  <a:lnTo>
                    <a:pt x="318369" y="27986"/>
                  </a:lnTo>
                  <a:lnTo>
                    <a:pt x="305594" y="14682"/>
                  </a:lnTo>
                  <a:lnTo>
                    <a:pt x="290998" y="52"/>
                  </a:lnTo>
                  <a:lnTo>
                    <a:pt x="290960" y="16"/>
                  </a:lnTo>
                  <a:lnTo>
                    <a:pt x="312106" y="0"/>
                  </a:lnTo>
                  <a:lnTo>
                    <a:pt x="315828" y="1540"/>
                  </a:lnTo>
                  <a:lnTo>
                    <a:pt x="328422" y="9522"/>
                  </a:lnTo>
                  <a:lnTo>
                    <a:pt x="337364" y="11929"/>
                  </a:lnTo>
                  <a:lnTo>
                    <a:pt x="351052" y="13284"/>
                  </a:lnTo>
                  <a:lnTo>
                    <a:pt x="355647" y="15014"/>
                  </a:lnTo>
                  <a:lnTo>
                    <a:pt x="369468" y="23263"/>
                  </a:lnTo>
                  <a:lnTo>
                    <a:pt x="383314" y="27932"/>
                  </a:lnTo>
                  <a:lnTo>
                    <a:pt x="392548" y="34479"/>
                  </a:lnTo>
                  <a:lnTo>
                    <a:pt x="401782" y="42520"/>
                  </a:lnTo>
                  <a:lnTo>
                    <a:pt x="412900" y="52871"/>
                  </a:lnTo>
                  <a:lnTo>
                    <a:pt x="413813" y="55259"/>
                  </a:lnTo>
                  <a:lnTo>
                    <a:pt x="414826" y="62018"/>
                  </a:lnTo>
                  <a:lnTo>
                    <a:pt x="416635" y="65976"/>
                  </a:lnTo>
                  <a:lnTo>
                    <a:pt x="422752" y="74478"/>
                  </a:lnTo>
                  <a:lnTo>
                    <a:pt x="424997" y="78901"/>
                  </a:lnTo>
                  <a:lnTo>
                    <a:pt x="427495" y="87920"/>
                  </a:lnTo>
                  <a:lnTo>
                    <a:pt x="429699" y="90941"/>
                  </a:lnTo>
                  <a:lnTo>
                    <a:pt x="432708" y="92954"/>
                  </a:lnTo>
                  <a:lnTo>
                    <a:pt x="441244" y="96187"/>
                  </a:lnTo>
                  <a:lnTo>
                    <a:pt x="441945" y="97991"/>
                  </a:lnTo>
                  <a:lnTo>
                    <a:pt x="443069" y="107843"/>
                  </a:lnTo>
                  <a:lnTo>
                    <a:pt x="443346" y="110837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7" name="SMARTInkAnnotation16"/>
            <p:cNvSpPr/>
            <p:nvPr/>
          </p:nvSpPr>
          <p:spPr>
            <a:xfrm>
              <a:off x="6927272" y="2258290"/>
              <a:ext cx="13856" cy="1"/>
            </a:xfrm>
            <a:custGeom>
              <a:avLst/>
              <a:gdLst/>
              <a:ahLst/>
              <a:cxnLst/>
              <a:rect l="0" t="0" r="0" b="0"/>
              <a:pathLst>
                <a:path w="13856" h="1">
                  <a:moveTo>
                    <a:pt x="13855" y="0"/>
                  </a:move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" name="SMARTInkAnnotation17"/>
            <p:cNvSpPr/>
            <p:nvPr/>
          </p:nvSpPr>
          <p:spPr>
            <a:xfrm>
              <a:off x="6941198" y="1704130"/>
              <a:ext cx="332438" cy="401576"/>
            </a:xfrm>
            <a:custGeom>
              <a:avLst/>
              <a:gdLst/>
              <a:ahLst/>
              <a:cxnLst/>
              <a:rect l="0" t="0" r="0" b="0"/>
              <a:pathLst>
                <a:path w="332438" h="401576">
                  <a:moveTo>
                    <a:pt x="27637" y="332488"/>
                  </a:moveTo>
                  <a:lnTo>
                    <a:pt x="34993" y="332488"/>
                  </a:lnTo>
                  <a:lnTo>
                    <a:pt x="37159" y="334027"/>
                  </a:lnTo>
                  <a:lnTo>
                    <a:pt x="38603" y="336593"/>
                  </a:lnTo>
                  <a:lnTo>
                    <a:pt x="39567" y="339843"/>
                  </a:lnTo>
                  <a:lnTo>
                    <a:pt x="44742" y="347559"/>
                  </a:lnTo>
                  <a:lnTo>
                    <a:pt x="52173" y="356119"/>
                  </a:lnTo>
                  <a:lnTo>
                    <a:pt x="66655" y="371386"/>
                  </a:lnTo>
                  <a:lnTo>
                    <a:pt x="76280" y="376972"/>
                  </a:lnTo>
                  <a:lnTo>
                    <a:pt x="83156" y="380616"/>
                  </a:lnTo>
                  <a:lnTo>
                    <a:pt x="89280" y="383046"/>
                  </a:lnTo>
                  <a:lnTo>
                    <a:pt x="94903" y="384666"/>
                  </a:lnTo>
                  <a:lnTo>
                    <a:pt x="100190" y="385746"/>
                  </a:lnTo>
                  <a:lnTo>
                    <a:pt x="110170" y="391051"/>
                  </a:lnTo>
                  <a:lnTo>
                    <a:pt x="114987" y="394621"/>
                  </a:lnTo>
                  <a:lnTo>
                    <a:pt x="124444" y="398587"/>
                  </a:lnTo>
                  <a:lnTo>
                    <a:pt x="137653" y="401575"/>
                  </a:lnTo>
                  <a:lnTo>
                    <a:pt x="138231" y="394351"/>
                  </a:lnTo>
                  <a:lnTo>
                    <a:pt x="136773" y="392202"/>
                  </a:lnTo>
                  <a:lnTo>
                    <a:pt x="134261" y="390770"/>
                  </a:lnTo>
                  <a:lnTo>
                    <a:pt x="131047" y="389815"/>
                  </a:lnTo>
                  <a:lnTo>
                    <a:pt x="128905" y="387639"/>
                  </a:lnTo>
                  <a:lnTo>
                    <a:pt x="127476" y="384650"/>
                  </a:lnTo>
                  <a:lnTo>
                    <a:pt x="126524" y="381117"/>
                  </a:lnTo>
                  <a:lnTo>
                    <a:pt x="121361" y="373087"/>
                  </a:lnTo>
                  <a:lnTo>
                    <a:pt x="113935" y="362847"/>
                  </a:lnTo>
                  <a:lnTo>
                    <a:pt x="109799" y="355806"/>
                  </a:lnTo>
                  <a:lnTo>
                    <a:pt x="105504" y="348033"/>
                  </a:lnTo>
                  <a:lnTo>
                    <a:pt x="101100" y="341312"/>
                  </a:lnTo>
                  <a:lnTo>
                    <a:pt x="92102" y="329739"/>
                  </a:lnTo>
                  <a:lnTo>
                    <a:pt x="82971" y="319464"/>
                  </a:lnTo>
                  <a:lnTo>
                    <a:pt x="73782" y="309766"/>
                  </a:lnTo>
                  <a:lnTo>
                    <a:pt x="64567" y="300324"/>
                  </a:lnTo>
                  <a:lnTo>
                    <a:pt x="61493" y="294112"/>
                  </a:lnTo>
                  <a:lnTo>
                    <a:pt x="59445" y="286892"/>
                  </a:lnTo>
                  <a:lnTo>
                    <a:pt x="58079" y="279000"/>
                  </a:lnTo>
                  <a:lnTo>
                    <a:pt x="55629" y="272199"/>
                  </a:lnTo>
                  <a:lnTo>
                    <a:pt x="48802" y="260537"/>
                  </a:lnTo>
                  <a:lnTo>
                    <a:pt x="44825" y="253733"/>
                  </a:lnTo>
                  <a:lnTo>
                    <a:pt x="40636" y="246118"/>
                  </a:lnTo>
                  <a:lnTo>
                    <a:pt x="36304" y="237962"/>
                  </a:lnTo>
                  <a:lnTo>
                    <a:pt x="31875" y="230986"/>
                  </a:lnTo>
                  <a:lnTo>
                    <a:pt x="22851" y="219129"/>
                  </a:lnTo>
                  <a:lnTo>
                    <a:pt x="18288" y="215352"/>
                  </a:lnTo>
                  <a:lnTo>
                    <a:pt x="13708" y="212833"/>
                  </a:lnTo>
                  <a:lnTo>
                    <a:pt x="9114" y="211155"/>
                  </a:lnTo>
                  <a:lnTo>
                    <a:pt x="6053" y="208496"/>
                  </a:lnTo>
                  <a:lnTo>
                    <a:pt x="4011" y="205184"/>
                  </a:lnTo>
                  <a:lnTo>
                    <a:pt x="735" y="196163"/>
                  </a:lnTo>
                  <a:lnTo>
                    <a:pt x="89" y="184859"/>
                  </a:lnTo>
                  <a:lnTo>
                    <a:pt x="0" y="182208"/>
                  </a:lnTo>
                  <a:lnTo>
                    <a:pt x="1515" y="181501"/>
                  </a:lnTo>
                  <a:lnTo>
                    <a:pt x="7304" y="180716"/>
                  </a:lnTo>
                  <a:lnTo>
                    <a:pt x="9464" y="182046"/>
                  </a:lnTo>
                  <a:lnTo>
                    <a:pt x="10904" y="184472"/>
                  </a:lnTo>
                  <a:lnTo>
                    <a:pt x="11864" y="187629"/>
                  </a:lnTo>
                  <a:lnTo>
                    <a:pt x="14043" y="189733"/>
                  </a:lnTo>
                  <a:lnTo>
                    <a:pt x="17036" y="191136"/>
                  </a:lnTo>
                  <a:lnTo>
                    <a:pt x="24465" y="192695"/>
                  </a:lnTo>
                  <a:lnTo>
                    <a:pt x="32898" y="193388"/>
                  </a:lnTo>
                  <a:lnTo>
                    <a:pt x="37302" y="195112"/>
                  </a:lnTo>
                  <a:lnTo>
                    <a:pt x="46301" y="201133"/>
                  </a:lnTo>
                  <a:lnTo>
                    <a:pt x="52395" y="203354"/>
                  </a:lnTo>
                  <a:lnTo>
                    <a:pt x="59537" y="204835"/>
                  </a:lnTo>
                  <a:lnTo>
                    <a:pt x="67377" y="205822"/>
                  </a:lnTo>
                  <a:lnTo>
                    <a:pt x="74142" y="206481"/>
                  </a:lnTo>
                  <a:lnTo>
                    <a:pt x="80192" y="206919"/>
                  </a:lnTo>
                  <a:lnTo>
                    <a:pt x="85766" y="207212"/>
                  </a:lnTo>
                  <a:lnTo>
                    <a:pt x="91020" y="208946"/>
                  </a:lnTo>
                  <a:lnTo>
                    <a:pt x="100962" y="214978"/>
                  </a:lnTo>
                  <a:lnTo>
                    <a:pt x="110514" y="218685"/>
                  </a:lnTo>
                  <a:lnTo>
                    <a:pt x="119890" y="220333"/>
                  </a:lnTo>
                  <a:lnTo>
                    <a:pt x="129189" y="221066"/>
                  </a:lnTo>
                  <a:lnTo>
                    <a:pt x="138452" y="221391"/>
                  </a:lnTo>
                  <a:lnTo>
                    <a:pt x="143078" y="221478"/>
                  </a:lnTo>
                  <a:lnTo>
                    <a:pt x="146162" y="219996"/>
                  </a:lnTo>
                  <a:lnTo>
                    <a:pt x="148218" y="217469"/>
                  </a:lnTo>
                  <a:lnTo>
                    <a:pt x="149588" y="214245"/>
                  </a:lnTo>
                  <a:lnTo>
                    <a:pt x="152041" y="212096"/>
                  </a:lnTo>
                  <a:lnTo>
                    <a:pt x="155216" y="210663"/>
                  </a:lnTo>
                  <a:lnTo>
                    <a:pt x="158872" y="209707"/>
                  </a:lnTo>
                  <a:lnTo>
                    <a:pt x="167039" y="204541"/>
                  </a:lnTo>
                  <a:lnTo>
                    <a:pt x="171372" y="201008"/>
                  </a:lnTo>
                  <a:lnTo>
                    <a:pt x="175800" y="198653"/>
                  </a:lnTo>
                  <a:lnTo>
                    <a:pt x="184825" y="196036"/>
                  </a:lnTo>
                  <a:lnTo>
                    <a:pt x="187847" y="192259"/>
                  </a:lnTo>
                  <a:lnTo>
                    <a:pt x="189862" y="186663"/>
                  </a:lnTo>
                  <a:lnTo>
                    <a:pt x="191206" y="179853"/>
                  </a:lnTo>
                  <a:lnTo>
                    <a:pt x="192699" y="168181"/>
                  </a:lnTo>
                  <a:lnTo>
                    <a:pt x="193096" y="162914"/>
                  </a:lnTo>
                  <a:lnTo>
                    <a:pt x="191822" y="156323"/>
                  </a:lnTo>
                  <a:lnTo>
                    <a:pt x="189434" y="148851"/>
                  </a:lnTo>
                  <a:lnTo>
                    <a:pt x="186301" y="140790"/>
                  </a:lnTo>
                  <a:lnTo>
                    <a:pt x="184213" y="133877"/>
                  </a:lnTo>
                  <a:lnTo>
                    <a:pt x="181894" y="122091"/>
                  </a:lnTo>
                  <a:lnTo>
                    <a:pt x="181275" y="115254"/>
                  </a:lnTo>
                  <a:lnTo>
                    <a:pt x="180863" y="107617"/>
                  </a:lnTo>
                  <a:lnTo>
                    <a:pt x="180282" y="86263"/>
                  </a:lnTo>
                  <a:lnTo>
                    <a:pt x="180201" y="80593"/>
                  </a:lnTo>
                  <a:lnTo>
                    <a:pt x="178607" y="75273"/>
                  </a:lnTo>
                  <a:lnTo>
                    <a:pt x="172731" y="65257"/>
                  </a:lnTo>
                  <a:lnTo>
                    <a:pt x="169094" y="55674"/>
                  </a:lnTo>
                  <a:lnTo>
                    <a:pt x="167477" y="46284"/>
                  </a:lnTo>
                  <a:lnTo>
                    <a:pt x="166758" y="36979"/>
                  </a:lnTo>
                  <a:lnTo>
                    <a:pt x="168106" y="32342"/>
                  </a:lnTo>
                  <a:lnTo>
                    <a:pt x="173708" y="23086"/>
                  </a:lnTo>
                  <a:lnTo>
                    <a:pt x="174279" y="18462"/>
                  </a:lnTo>
                  <a:lnTo>
                    <a:pt x="173120" y="13840"/>
                  </a:lnTo>
                  <a:lnTo>
                    <a:pt x="166589" y="790"/>
                  </a:lnTo>
                  <a:lnTo>
                    <a:pt x="156742" y="139"/>
                  </a:lnTo>
                  <a:lnTo>
                    <a:pt x="152910" y="0"/>
                  </a:lnTo>
                  <a:lnTo>
                    <a:pt x="159856" y="7340"/>
                  </a:lnTo>
                  <a:lnTo>
                    <a:pt x="161966" y="11044"/>
                  </a:lnTo>
                  <a:lnTo>
                    <a:pt x="164308" y="19264"/>
                  </a:lnTo>
                  <a:lnTo>
                    <a:pt x="164934" y="25151"/>
                  </a:lnTo>
                  <a:lnTo>
                    <a:pt x="165350" y="32154"/>
                  </a:lnTo>
                  <a:lnTo>
                    <a:pt x="165627" y="39901"/>
                  </a:lnTo>
                  <a:lnTo>
                    <a:pt x="167353" y="46606"/>
                  </a:lnTo>
                  <a:lnTo>
                    <a:pt x="173373" y="58160"/>
                  </a:lnTo>
                  <a:lnTo>
                    <a:pt x="177134" y="64936"/>
                  </a:lnTo>
                  <a:lnTo>
                    <a:pt x="185418" y="80675"/>
                  </a:lnTo>
                  <a:lnTo>
                    <a:pt x="212432" y="134098"/>
                  </a:lnTo>
                  <a:lnTo>
                    <a:pt x="215489" y="141731"/>
                  </a:lnTo>
                  <a:lnTo>
                    <a:pt x="217527" y="148359"/>
                  </a:lnTo>
                  <a:lnTo>
                    <a:pt x="218885" y="154317"/>
                  </a:lnTo>
                  <a:lnTo>
                    <a:pt x="221329" y="161368"/>
                  </a:lnTo>
                  <a:lnTo>
                    <a:pt x="224499" y="169147"/>
                  </a:lnTo>
                  <a:lnTo>
                    <a:pt x="228151" y="177412"/>
                  </a:lnTo>
                  <a:lnTo>
                    <a:pt x="232126" y="184462"/>
                  </a:lnTo>
                  <a:lnTo>
                    <a:pt x="240646" y="196399"/>
                  </a:lnTo>
                  <a:lnTo>
                    <a:pt x="249565" y="206836"/>
                  </a:lnTo>
                  <a:lnTo>
                    <a:pt x="258660" y="216606"/>
                  </a:lnTo>
                  <a:lnTo>
                    <a:pt x="277042" y="235421"/>
                  </a:lnTo>
                  <a:lnTo>
                    <a:pt x="297420" y="255899"/>
                  </a:lnTo>
                  <a:lnTo>
                    <a:pt x="301395" y="258338"/>
                  </a:lnTo>
                  <a:lnTo>
                    <a:pt x="309918" y="261047"/>
                  </a:lnTo>
                  <a:lnTo>
                    <a:pt x="318837" y="266357"/>
                  </a:lnTo>
                  <a:lnTo>
                    <a:pt x="332437" y="27707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9" name="SMARTInkAnnotation18"/>
            <p:cNvSpPr/>
            <p:nvPr/>
          </p:nvSpPr>
          <p:spPr>
            <a:xfrm>
              <a:off x="7259781" y="1787236"/>
              <a:ext cx="83129" cy="124692"/>
            </a:xfrm>
            <a:custGeom>
              <a:avLst/>
              <a:gdLst/>
              <a:ahLst/>
              <a:cxnLst/>
              <a:rect l="0" t="0" r="0" b="0"/>
              <a:pathLst>
                <a:path w="83129" h="124692">
                  <a:moveTo>
                    <a:pt x="0" y="0"/>
                  </a:moveTo>
                  <a:lnTo>
                    <a:pt x="0" y="20639"/>
                  </a:lnTo>
                  <a:lnTo>
                    <a:pt x="1540" y="24535"/>
                  </a:lnTo>
                  <a:lnTo>
                    <a:pt x="4105" y="28672"/>
                  </a:lnTo>
                  <a:lnTo>
                    <a:pt x="7356" y="32969"/>
                  </a:lnTo>
                  <a:lnTo>
                    <a:pt x="11061" y="38912"/>
                  </a:lnTo>
                  <a:lnTo>
                    <a:pt x="15071" y="45954"/>
                  </a:lnTo>
                  <a:lnTo>
                    <a:pt x="19283" y="53727"/>
                  </a:lnTo>
                  <a:lnTo>
                    <a:pt x="23632" y="60448"/>
                  </a:lnTo>
                  <a:lnTo>
                    <a:pt x="28070" y="66468"/>
                  </a:lnTo>
                  <a:lnTo>
                    <a:pt x="32567" y="72021"/>
                  </a:lnTo>
                  <a:lnTo>
                    <a:pt x="37106" y="77262"/>
                  </a:lnTo>
                  <a:lnTo>
                    <a:pt x="41671" y="82296"/>
                  </a:lnTo>
                  <a:lnTo>
                    <a:pt x="52703" y="94081"/>
                  </a:lnTo>
                  <a:lnTo>
                    <a:pt x="82942" y="124505"/>
                  </a:lnTo>
                  <a:lnTo>
                    <a:pt x="83128" y="124691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0" name="SMARTInkAnnotation19"/>
            <p:cNvSpPr/>
            <p:nvPr/>
          </p:nvSpPr>
          <p:spPr>
            <a:xfrm>
              <a:off x="7247907" y="1676400"/>
              <a:ext cx="81148" cy="110837"/>
            </a:xfrm>
            <a:custGeom>
              <a:avLst/>
              <a:gdLst/>
              <a:ahLst/>
              <a:cxnLst/>
              <a:rect l="0" t="0" r="0" b="0"/>
              <a:pathLst>
                <a:path w="81148" h="110837">
                  <a:moveTo>
                    <a:pt x="81147" y="0"/>
                  </a:moveTo>
                  <a:lnTo>
                    <a:pt x="81147" y="7354"/>
                  </a:lnTo>
                  <a:lnTo>
                    <a:pt x="79608" y="9521"/>
                  </a:lnTo>
                  <a:lnTo>
                    <a:pt x="77042" y="10965"/>
                  </a:lnTo>
                  <a:lnTo>
                    <a:pt x="67863" y="13685"/>
                  </a:lnTo>
                  <a:lnTo>
                    <a:pt x="66134" y="13741"/>
                  </a:lnTo>
                  <a:lnTo>
                    <a:pt x="54023" y="13850"/>
                  </a:lnTo>
                  <a:lnTo>
                    <a:pt x="67291" y="13854"/>
                  </a:lnTo>
                  <a:lnTo>
                    <a:pt x="67293" y="5872"/>
                  </a:lnTo>
                  <a:lnTo>
                    <a:pt x="67293" y="9280"/>
                  </a:lnTo>
                  <a:lnTo>
                    <a:pt x="67293" y="4969"/>
                  </a:lnTo>
                  <a:lnTo>
                    <a:pt x="67293" y="13843"/>
                  </a:lnTo>
                  <a:lnTo>
                    <a:pt x="67293" y="168"/>
                  </a:lnTo>
                  <a:lnTo>
                    <a:pt x="68832" y="112"/>
                  </a:lnTo>
                  <a:lnTo>
                    <a:pt x="74648" y="49"/>
                  </a:lnTo>
                  <a:lnTo>
                    <a:pt x="76814" y="1572"/>
                  </a:lnTo>
                  <a:lnTo>
                    <a:pt x="78258" y="4127"/>
                  </a:lnTo>
                  <a:lnTo>
                    <a:pt x="80978" y="13285"/>
                  </a:lnTo>
                  <a:lnTo>
                    <a:pt x="79495" y="13474"/>
                  </a:lnTo>
                  <a:lnTo>
                    <a:pt x="76967" y="13601"/>
                  </a:lnTo>
                  <a:lnTo>
                    <a:pt x="67859" y="13839"/>
                  </a:lnTo>
                  <a:lnTo>
                    <a:pt x="67669" y="12305"/>
                  </a:lnTo>
                  <a:lnTo>
                    <a:pt x="67544" y="9743"/>
                  </a:lnTo>
                  <a:lnTo>
                    <a:pt x="67461" y="6495"/>
                  </a:lnTo>
                  <a:lnTo>
                    <a:pt x="67404" y="5869"/>
                  </a:lnTo>
                  <a:lnTo>
                    <a:pt x="67342" y="9279"/>
                  </a:lnTo>
                  <a:lnTo>
                    <a:pt x="67325" y="9265"/>
                  </a:lnTo>
                  <a:lnTo>
                    <a:pt x="67306" y="5144"/>
                  </a:lnTo>
                  <a:lnTo>
                    <a:pt x="67303" y="4968"/>
                  </a:lnTo>
                  <a:lnTo>
                    <a:pt x="67296" y="8879"/>
                  </a:lnTo>
                  <a:lnTo>
                    <a:pt x="68835" y="10537"/>
                  </a:lnTo>
                  <a:lnTo>
                    <a:pt x="71399" y="11643"/>
                  </a:lnTo>
                  <a:lnTo>
                    <a:pt x="80577" y="13725"/>
                  </a:lnTo>
                  <a:lnTo>
                    <a:pt x="79227" y="13768"/>
                  </a:lnTo>
                  <a:lnTo>
                    <a:pt x="54010" y="13854"/>
                  </a:lnTo>
                  <a:lnTo>
                    <a:pt x="67127" y="13854"/>
                  </a:lnTo>
                  <a:lnTo>
                    <a:pt x="41513" y="13854"/>
                  </a:lnTo>
                  <a:lnTo>
                    <a:pt x="47510" y="13854"/>
                  </a:lnTo>
                  <a:lnTo>
                    <a:pt x="47946" y="15394"/>
                  </a:lnTo>
                  <a:lnTo>
                    <a:pt x="46698" y="17959"/>
                  </a:lnTo>
                  <a:lnTo>
                    <a:pt x="40000" y="27138"/>
                  </a:lnTo>
                  <a:lnTo>
                    <a:pt x="25498" y="41785"/>
                  </a:lnTo>
                  <a:lnTo>
                    <a:pt x="18955" y="48332"/>
                  </a:lnTo>
                  <a:lnTo>
                    <a:pt x="16596" y="52234"/>
                  </a:lnTo>
                  <a:lnTo>
                    <a:pt x="15021" y="56374"/>
                  </a:lnTo>
                  <a:lnTo>
                    <a:pt x="12496" y="66724"/>
                  </a:lnTo>
                  <a:lnTo>
                    <a:pt x="10749" y="69113"/>
                  </a:lnTo>
                  <a:lnTo>
                    <a:pt x="8045" y="72245"/>
                  </a:lnTo>
                  <a:lnTo>
                    <a:pt x="4703" y="75872"/>
                  </a:lnTo>
                  <a:lnTo>
                    <a:pt x="2476" y="79830"/>
                  </a:lnTo>
                  <a:lnTo>
                    <a:pt x="990" y="84007"/>
                  </a:lnTo>
                  <a:lnTo>
                    <a:pt x="0" y="88332"/>
                  </a:lnTo>
                  <a:lnTo>
                    <a:pt x="879" y="92754"/>
                  </a:lnTo>
                  <a:lnTo>
                    <a:pt x="3006" y="97242"/>
                  </a:lnTo>
                  <a:lnTo>
                    <a:pt x="11874" y="110836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1" name="SMARTInkAnnotation20"/>
            <p:cNvSpPr/>
            <p:nvPr/>
          </p:nvSpPr>
          <p:spPr>
            <a:xfrm>
              <a:off x="7384477" y="1634887"/>
              <a:ext cx="166229" cy="207768"/>
            </a:xfrm>
            <a:custGeom>
              <a:avLst/>
              <a:gdLst/>
              <a:ahLst/>
              <a:cxnLst/>
              <a:rect l="0" t="0" r="0" b="0"/>
              <a:pathLst>
                <a:path w="166229" h="207768">
                  <a:moveTo>
                    <a:pt x="41558" y="41513"/>
                  </a:moveTo>
                  <a:lnTo>
                    <a:pt x="41558" y="34158"/>
                  </a:lnTo>
                  <a:lnTo>
                    <a:pt x="40020" y="31991"/>
                  </a:lnTo>
                  <a:lnTo>
                    <a:pt x="37454" y="30547"/>
                  </a:lnTo>
                  <a:lnTo>
                    <a:pt x="29630" y="28228"/>
                  </a:lnTo>
                  <a:lnTo>
                    <a:pt x="30528" y="26499"/>
                  </a:lnTo>
                  <a:lnTo>
                    <a:pt x="35630" y="20472"/>
                  </a:lnTo>
                  <a:lnTo>
                    <a:pt x="41037" y="14389"/>
                  </a:lnTo>
                  <a:lnTo>
                    <a:pt x="41328" y="9959"/>
                  </a:lnTo>
                  <a:lnTo>
                    <a:pt x="41405" y="6622"/>
                  </a:lnTo>
                  <a:lnTo>
                    <a:pt x="39917" y="4398"/>
                  </a:lnTo>
                  <a:lnTo>
                    <a:pt x="37386" y="2915"/>
                  </a:lnTo>
                  <a:lnTo>
                    <a:pt x="28271" y="122"/>
                  </a:lnTo>
                  <a:lnTo>
                    <a:pt x="23852" y="26"/>
                  </a:lnTo>
                  <a:lnTo>
                    <a:pt x="20517" y="0"/>
                  </a:lnTo>
                  <a:lnTo>
                    <a:pt x="18295" y="1522"/>
                  </a:lnTo>
                  <a:lnTo>
                    <a:pt x="16813" y="4077"/>
                  </a:lnTo>
                  <a:lnTo>
                    <a:pt x="14434" y="11882"/>
                  </a:lnTo>
                  <a:lnTo>
                    <a:pt x="10004" y="17054"/>
                  </a:lnTo>
                  <a:lnTo>
                    <a:pt x="1972" y="25563"/>
                  </a:lnTo>
                  <a:lnTo>
                    <a:pt x="874" y="30832"/>
                  </a:lnTo>
                  <a:lnTo>
                    <a:pt x="581" y="34392"/>
                  </a:lnTo>
                  <a:lnTo>
                    <a:pt x="386" y="38305"/>
                  </a:lnTo>
                  <a:lnTo>
                    <a:pt x="47" y="52816"/>
                  </a:lnTo>
                  <a:lnTo>
                    <a:pt x="0" y="67072"/>
                  </a:lnTo>
                  <a:lnTo>
                    <a:pt x="4103" y="72371"/>
                  </a:lnTo>
                  <a:lnTo>
                    <a:pt x="13279" y="82450"/>
                  </a:lnTo>
                  <a:lnTo>
                    <a:pt x="25728" y="94950"/>
                  </a:lnTo>
                  <a:lnTo>
                    <a:pt x="27927" y="95610"/>
                  </a:lnTo>
                  <a:lnTo>
                    <a:pt x="30931" y="96050"/>
                  </a:lnTo>
                  <a:lnTo>
                    <a:pt x="34474" y="96344"/>
                  </a:lnTo>
                  <a:lnTo>
                    <a:pt x="38375" y="96539"/>
                  </a:lnTo>
                  <a:lnTo>
                    <a:pt x="46814" y="96757"/>
                  </a:lnTo>
                  <a:lnTo>
                    <a:pt x="115500" y="96930"/>
                  </a:lnTo>
                  <a:lnTo>
                    <a:pt x="120102" y="98470"/>
                  </a:lnTo>
                  <a:lnTo>
                    <a:pt x="124709" y="101036"/>
                  </a:lnTo>
                  <a:lnTo>
                    <a:pt x="129319" y="104286"/>
                  </a:lnTo>
                  <a:lnTo>
                    <a:pt x="133933" y="106452"/>
                  </a:lnTo>
                  <a:lnTo>
                    <a:pt x="138547" y="107896"/>
                  </a:lnTo>
                  <a:lnTo>
                    <a:pt x="143164" y="108859"/>
                  </a:lnTo>
                  <a:lnTo>
                    <a:pt x="147780" y="109501"/>
                  </a:lnTo>
                  <a:lnTo>
                    <a:pt x="152397" y="109929"/>
                  </a:lnTo>
                  <a:lnTo>
                    <a:pt x="157015" y="110215"/>
                  </a:lnTo>
                  <a:lnTo>
                    <a:pt x="160093" y="111944"/>
                  </a:lnTo>
                  <a:lnTo>
                    <a:pt x="162145" y="114637"/>
                  </a:lnTo>
                  <a:lnTo>
                    <a:pt x="165438" y="122664"/>
                  </a:lnTo>
                  <a:lnTo>
                    <a:pt x="165890" y="127867"/>
                  </a:lnTo>
                  <a:lnTo>
                    <a:pt x="166179" y="136395"/>
                  </a:lnTo>
                  <a:lnTo>
                    <a:pt x="166228" y="145227"/>
                  </a:lnTo>
                  <a:lnTo>
                    <a:pt x="164697" y="149140"/>
                  </a:lnTo>
                  <a:lnTo>
                    <a:pt x="162136" y="153289"/>
                  </a:lnTo>
                  <a:lnTo>
                    <a:pt x="158888" y="157594"/>
                  </a:lnTo>
                  <a:lnTo>
                    <a:pt x="155185" y="160464"/>
                  </a:lnTo>
                  <a:lnTo>
                    <a:pt x="151176" y="162377"/>
                  </a:lnTo>
                  <a:lnTo>
                    <a:pt x="146964" y="163652"/>
                  </a:lnTo>
                  <a:lnTo>
                    <a:pt x="142617" y="166042"/>
                  </a:lnTo>
                  <a:lnTo>
                    <a:pt x="138180" y="169175"/>
                  </a:lnTo>
                  <a:lnTo>
                    <a:pt x="133681" y="172802"/>
                  </a:lnTo>
                  <a:lnTo>
                    <a:pt x="129143" y="176760"/>
                  </a:lnTo>
                  <a:lnTo>
                    <a:pt x="124579" y="180938"/>
                  </a:lnTo>
                  <a:lnTo>
                    <a:pt x="119997" y="185263"/>
                  </a:lnTo>
                  <a:lnTo>
                    <a:pt x="115402" y="188146"/>
                  </a:lnTo>
                  <a:lnTo>
                    <a:pt x="110800" y="190068"/>
                  </a:lnTo>
                  <a:lnTo>
                    <a:pt x="106192" y="191350"/>
                  </a:lnTo>
                  <a:lnTo>
                    <a:pt x="101581" y="192204"/>
                  </a:lnTo>
                  <a:lnTo>
                    <a:pt x="96967" y="192773"/>
                  </a:lnTo>
                  <a:lnTo>
                    <a:pt x="92353" y="193153"/>
                  </a:lnTo>
                  <a:lnTo>
                    <a:pt x="87737" y="193406"/>
                  </a:lnTo>
                  <a:lnTo>
                    <a:pt x="78503" y="193688"/>
                  </a:lnTo>
                  <a:lnTo>
                    <a:pt x="73885" y="195302"/>
                  </a:lnTo>
                  <a:lnTo>
                    <a:pt x="69267" y="197917"/>
                  </a:lnTo>
                  <a:lnTo>
                    <a:pt x="58150" y="205821"/>
                  </a:lnTo>
                  <a:lnTo>
                    <a:pt x="55699" y="206470"/>
                  </a:lnTo>
                  <a:lnTo>
                    <a:pt x="52524" y="206902"/>
                  </a:lnTo>
                  <a:lnTo>
                    <a:pt x="41558" y="207767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2" name="SMARTInkAnnotation21"/>
            <p:cNvSpPr/>
            <p:nvPr/>
          </p:nvSpPr>
          <p:spPr>
            <a:xfrm>
              <a:off x="7606145" y="1690254"/>
              <a:ext cx="13856" cy="13855"/>
            </a:xfrm>
            <a:custGeom>
              <a:avLst/>
              <a:gdLst/>
              <a:ahLst/>
              <a:cxnLst/>
              <a:rect l="0" t="0" r="0" b="0"/>
              <a:pathLst>
                <a:path w="13856" h="13855">
                  <a:moveTo>
                    <a:pt x="13855" y="13854"/>
                  </a:move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3" name="SMARTInkAnnotation22"/>
            <p:cNvSpPr/>
            <p:nvPr/>
          </p:nvSpPr>
          <p:spPr>
            <a:xfrm>
              <a:off x="7051963" y="2286000"/>
              <a:ext cx="207814" cy="263062"/>
            </a:xfrm>
            <a:custGeom>
              <a:avLst/>
              <a:gdLst/>
              <a:ahLst/>
              <a:cxnLst/>
              <a:rect l="0" t="0" r="0" b="0"/>
              <a:pathLst>
                <a:path w="207814" h="263062">
                  <a:moveTo>
                    <a:pt x="0" y="124690"/>
                  </a:moveTo>
                  <a:lnTo>
                    <a:pt x="60103" y="184793"/>
                  </a:lnTo>
                  <a:lnTo>
                    <a:pt x="66238" y="189389"/>
                  </a:lnTo>
                  <a:lnTo>
                    <a:pt x="73408" y="193993"/>
                  </a:lnTo>
                  <a:lnTo>
                    <a:pt x="81266" y="198601"/>
                  </a:lnTo>
                  <a:lnTo>
                    <a:pt x="88043" y="203213"/>
                  </a:lnTo>
                  <a:lnTo>
                    <a:pt x="94102" y="207827"/>
                  </a:lnTo>
                  <a:lnTo>
                    <a:pt x="99680" y="212442"/>
                  </a:lnTo>
                  <a:lnTo>
                    <a:pt x="104938" y="217058"/>
                  </a:lnTo>
                  <a:lnTo>
                    <a:pt x="109983" y="221675"/>
                  </a:lnTo>
                  <a:lnTo>
                    <a:pt x="114886" y="226292"/>
                  </a:lnTo>
                  <a:lnTo>
                    <a:pt x="121234" y="230910"/>
                  </a:lnTo>
                  <a:lnTo>
                    <a:pt x="128543" y="235528"/>
                  </a:lnTo>
                  <a:lnTo>
                    <a:pt x="136495" y="240146"/>
                  </a:lnTo>
                  <a:lnTo>
                    <a:pt x="143337" y="243224"/>
                  </a:lnTo>
                  <a:lnTo>
                    <a:pt x="149436" y="245276"/>
                  </a:lnTo>
                  <a:lnTo>
                    <a:pt x="155042" y="246645"/>
                  </a:lnTo>
                  <a:lnTo>
                    <a:pt x="160320" y="247557"/>
                  </a:lnTo>
                  <a:lnTo>
                    <a:pt x="165377" y="248165"/>
                  </a:lnTo>
                  <a:lnTo>
                    <a:pt x="170287" y="248571"/>
                  </a:lnTo>
                  <a:lnTo>
                    <a:pt x="175101" y="250380"/>
                  </a:lnTo>
                  <a:lnTo>
                    <a:pt x="179849" y="253126"/>
                  </a:lnTo>
                  <a:lnTo>
                    <a:pt x="191176" y="261239"/>
                  </a:lnTo>
                  <a:lnTo>
                    <a:pt x="196830" y="262348"/>
                  </a:lnTo>
                  <a:lnTo>
                    <a:pt x="205649" y="263061"/>
                  </a:lnTo>
                  <a:lnTo>
                    <a:pt x="206371" y="261580"/>
                  </a:lnTo>
                  <a:lnTo>
                    <a:pt x="207390" y="253680"/>
                  </a:lnTo>
                  <a:lnTo>
                    <a:pt x="207734" y="246125"/>
                  </a:lnTo>
                  <a:lnTo>
                    <a:pt x="207813" y="216863"/>
                  </a:lnTo>
                  <a:lnTo>
                    <a:pt x="206276" y="212309"/>
                  </a:lnTo>
                  <a:lnTo>
                    <a:pt x="203711" y="207733"/>
                  </a:lnTo>
                  <a:lnTo>
                    <a:pt x="200462" y="203143"/>
                  </a:lnTo>
                  <a:lnTo>
                    <a:pt x="196757" y="197004"/>
                  </a:lnTo>
                  <a:lnTo>
                    <a:pt x="192747" y="189833"/>
                  </a:lnTo>
                  <a:lnTo>
                    <a:pt x="184186" y="173655"/>
                  </a:lnTo>
                  <a:lnTo>
                    <a:pt x="147761" y="101528"/>
                  </a:lnTo>
                  <a:lnTo>
                    <a:pt x="143150" y="93855"/>
                  </a:lnTo>
                  <a:lnTo>
                    <a:pt x="138536" y="87200"/>
                  </a:lnTo>
                  <a:lnTo>
                    <a:pt x="133922" y="81224"/>
                  </a:lnTo>
                  <a:lnTo>
                    <a:pt x="129305" y="75701"/>
                  </a:lnTo>
                  <a:lnTo>
                    <a:pt x="124688" y="70479"/>
                  </a:lnTo>
                  <a:lnTo>
                    <a:pt x="120072" y="65459"/>
                  </a:lnTo>
                  <a:lnTo>
                    <a:pt x="115453" y="59033"/>
                  </a:lnTo>
                  <a:lnTo>
                    <a:pt x="110836" y="51670"/>
                  </a:lnTo>
                  <a:lnTo>
                    <a:pt x="106217" y="43683"/>
                  </a:lnTo>
                  <a:lnTo>
                    <a:pt x="103139" y="36819"/>
                  </a:lnTo>
                  <a:lnTo>
                    <a:pt x="101087" y="30703"/>
                  </a:lnTo>
                  <a:lnTo>
                    <a:pt x="99719" y="25087"/>
                  </a:lnTo>
                  <a:lnTo>
                    <a:pt x="97267" y="19803"/>
                  </a:lnTo>
                  <a:lnTo>
                    <a:pt x="94093" y="14741"/>
                  </a:lnTo>
                  <a:lnTo>
                    <a:pt x="83127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4" name="SMARTInkAnnotation23"/>
            <p:cNvSpPr/>
            <p:nvPr/>
          </p:nvSpPr>
          <p:spPr>
            <a:xfrm>
              <a:off x="7287676" y="2106136"/>
              <a:ext cx="332325" cy="329507"/>
            </a:xfrm>
            <a:custGeom>
              <a:avLst/>
              <a:gdLst/>
              <a:ahLst/>
              <a:cxnLst/>
              <a:rect l="0" t="0" r="0" b="0"/>
              <a:pathLst>
                <a:path w="332325" h="329507">
                  <a:moveTo>
                    <a:pt x="96796" y="193718"/>
                  </a:moveTo>
                  <a:lnTo>
                    <a:pt x="96796" y="186363"/>
                  </a:lnTo>
                  <a:lnTo>
                    <a:pt x="95257" y="184197"/>
                  </a:lnTo>
                  <a:lnTo>
                    <a:pt x="92692" y="182752"/>
                  </a:lnTo>
                  <a:lnTo>
                    <a:pt x="84867" y="180434"/>
                  </a:lnTo>
                  <a:lnTo>
                    <a:pt x="76157" y="172678"/>
                  </a:lnTo>
                  <a:lnTo>
                    <a:pt x="71182" y="167985"/>
                  </a:lnTo>
                  <a:lnTo>
                    <a:pt x="70484" y="165787"/>
                  </a:lnTo>
                  <a:lnTo>
                    <a:pt x="69708" y="159240"/>
                  </a:lnTo>
                  <a:lnTo>
                    <a:pt x="67961" y="156878"/>
                  </a:lnTo>
                  <a:lnTo>
                    <a:pt x="65258" y="155303"/>
                  </a:lnTo>
                  <a:lnTo>
                    <a:pt x="58149" y="153554"/>
                  </a:lnTo>
                  <a:lnTo>
                    <a:pt x="49859" y="152776"/>
                  </a:lnTo>
                  <a:lnTo>
                    <a:pt x="41042" y="152431"/>
                  </a:lnTo>
                  <a:lnTo>
                    <a:pt x="30194" y="152209"/>
                  </a:lnTo>
                  <a:lnTo>
                    <a:pt x="24605" y="156284"/>
                  </a:lnTo>
                  <a:lnTo>
                    <a:pt x="20960" y="159526"/>
                  </a:lnTo>
                  <a:lnTo>
                    <a:pt x="18529" y="163226"/>
                  </a:lnTo>
                  <a:lnTo>
                    <a:pt x="15830" y="171443"/>
                  </a:lnTo>
                  <a:lnTo>
                    <a:pt x="10524" y="180226"/>
                  </a:lnTo>
                  <a:lnTo>
                    <a:pt x="6953" y="184723"/>
                  </a:lnTo>
                  <a:lnTo>
                    <a:pt x="4575" y="190800"/>
                  </a:lnTo>
                  <a:lnTo>
                    <a:pt x="2988" y="197930"/>
                  </a:lnTo>
                  <a:lnTo>
                    <a:pt x="1930" y="205763"/>
                  </a:lnTo>
                  <a:lnTo>
                    <a:pt x="1225" y="214063"/>
                  </a:lnTo>
                  <a:lnTo>
                    <a:pt x="755" y="222675"/>
                  </a:lnTo>
                  <a:lnTo>
                    <a:pt x="232" y="240454"/>
                  </a:lnTo>
                  <a:lnTo>
                    <a:pt x="0" y="258619"/>
                  </a:lnTo>
                  <a:lnTo>
                    <a:pt x="1478" y="266234"/>
                  </a:lnTo>
                  <a:lnTo>
                    <a:pt x="4002" y="272850"/>
                  </a:lnTo>
                  <a:lnTo>
                    <a:pt x="7225" y="278800"/>
                  </a:lnTo>
                  <a:lnTo>
                    <a:pt x="10912" y="284306"/>
                  </a:lnTo>
                  <a:lnTo>
                    <a:pt x="19115" y="294529"/>
                  </a:lnTo>
                  <a:lnTo>
                    <a:pt x="21918" y="299410"/>
                  </a:lnTo>
                  <a:lnTo>
                    <a:pt x="25032" y="308939"/>
                  </a:lnTo>
                  <a:lnTo>
                    <a:pt x="30521" y="318305"/>
                  </a:lnTo>
                  <a:lnTo>
                    <a:pt x="34140" y="322958"/>
                  </a:lnTo>
                  <a:lnTo>
                    <a:pt x="38092" y="326060"/>
                  </a:lnTo>
                  <a:lnTo>
                    <a:pt x="42266" y="328128"/>
                  </a:lnTo>
                  <a:lnTo>
                    <a:pt x="46588" y="329506"/>
                  </a:lnTo>
                  <a:lnTo>
                    <a:pt x="51010" y="328886"/>
                  </a:lnTo>
                  <a:lnTo>
                    <a:pt x="55495" y="326933"/>
                  </a:lnTo>
                  <a:lnTo>
                    <a:pt x="60026" y="324092"/>
                  </a:lnTo>
                  <a:lnTo>
                    <a:pt x="63047" y="320658"/>
                  </a:lnTo>
                  <a:lnTo>
                    <a:pt x="65060" y="316830"/>
                  </a:lnTo>
                  <a:lnTo>
                    <a:pt x="66403" y="312738"/>
                  </a:lnTo>
                  <a:lnTo>
                    <a:pt x="71999" y="304087"/>
                  </a:lnTo>
                  <a:lnTo>
                    <a:pt x="75646" y="299624"/>
                  </a:lnTo>
                  <a:lnTo>
                    <a:pt x="78079" y="295110"/>
                  </a:lnTo>
                  <a:lnTo>
                    <a:pt x="80780" y="285989"/>
                  </a:lnTo>
                  <a:lnTo>
                    <a:pt x="86087" y="276804"/>
                  </a:lnTo>
                  <a:lnTo>
                    <a:pt x="89655" y="272200"/>
                  </a:lnTo>
                  <a:lnTo>
                    <a:pt x="93623" y="262979"/>
                  </a:lnTo>
                  <a:lnTo>
                    <a:pt x="94681" y="258364"/>
                  </a:lnTo>
                  <a:lnTo>
                    <a:pt x="96925" y="252209"/>
                  </a:lnTo>
                  <a:lnTo>
                    <a:pt x="99961" y="245028"/>
                  </a:lnTo>
                  <a:lnTo>
                    <a:pt x="103524" y="237161"/>
                  </a:lnTo>
                  <a:lnTo>
                    <a:pt x="104360" y="231916"/>
                  </a:lnTo>
                  <a:lnTo>
                    <a:pt x="103379" y="228420"/>
                  </a:lnTo>
                  <a:lnTo>
                    <a:pt x="101184" y="226089"/>
                  </a:lnTo>
                  <a:lnTo>
                    <a:pt x="99722" y="222996"/>
                  </a:lnTo>
                  <a:lnTo>
                    <a:pt x="98097" y="215453"/>
                  </a:lnTo>
                  <a:lnTo>
                    <a:pt x="93269" y="206970"/>
                  </a:lnTo>
                  <a:lnTo>
                    <a:pt x="89827" y="202553"/>
                  </a:lnTo>
                  <a:lnTo>
                    <a:pt x="87531" y="198068"/>
                  </a:lnTo>
                  <a:lnTo>
                    <a:pt x="84982" y="188981"/>
                  </a:lnTo>
                  <a:lnTo>
                    <a:pt x="82995" y="180101"/>
                  </a:lnTo>
                  <a:lnTo>
                    <a:pt x="82957" y="187289"/>
                  </a:lnTo>
                  <a:lnTo>
                    <a:pt x="84491" y="190971"/>
                  </a:lnTo>
                  <a:lnTo>
                    <a:pt x="90301" y="199168"/>
                  </a:lnTo>
                  <a:lnTo>
                    <a:pt x="98015" y="207942"/>
                  </a:lnTo>
                  <a:lnTo>
                    <a:pt x="102227" y="212437"/>
                  </a:lnTo>
                  <a:lnTo>
                    <a:pt x="105035" y="216973"/>
                  </a:lnTo>
                  <a:lnTo>
                    <a:pt x="108154" y="226118"/>
                  </a:lnTo>
                  <a:lnTo>
                    <a:pt x="113647" y="235314"/>
                  </a:lnTo>
                  <a:lnTo>
                    <a:pt x="122360" y="246406"/>
                  </a:lnTo>
                  <a:lnTo>
                    <a:pt x="131224" y="255682"/>
                  </a:lnTo>
                  <a:lnTo>
                    <a:pt x="137733" y="262349"/>
                  </a:lnTo>
                  <a:lnTo>
                    <a:pt x="147758" y="253343"/>
                  </a:lnTo>
                  <a:lnTo>
                    <a:pt x="150234" y="251006"/>
                  </a:lnTo>
                  <a:lnTo>
                    <a:pt x="150893" y="248843"/>
                  </a:lnTo>
                  <a:lnTo>
                    <a:pt x="151628" y="242335"/>
                  </a:lnTo>
                  <a:lnTo>
                    <a:pt x="151954" y="234312"/>
                  </a:lnTo>
                  <a:lnTo>
                    <a:pt x="152098" y="224075"/>
                  </a:lnTo>
                  <a:lnTo>
                    <a:pt x="152162" y="209262"/>
                  </a:lnTo>
                  <a:lnTo>
                    <a:pt x="150641" y="202542"/>
                  </a:lnTo>
                  <a:lnTo>
                    <a:pt x="148087" y="196522"/>
                  </a:lnTo>
                  <a:lnTo>
                    <a:pt x="144844" y="190969"/>
                  </a:lnTo>
                  <a:lnTo>
                    <a:pt x="142682" y="184188"/>
                  </a:lnTo>
                  <a:lnTo>
                    <a:pt x="141241" y="176589"/>
                  </a:lnTo>
                  <a:lnTo>
                    <a:pt x="140281" y="168444"/>
                  </a:lnTo>
                  <a:lnTo>
                    <a:pt x="139641" y="159935"/>
                  </a:lnTo>
                  <a:lnTo>
                    <a:pt x="139214" y="151184"/>
                  </a:lnTo>
                  <a:lnTo>
                    <a:pt x="138929" y="142271"/>
                  </a:lnTo>
                  <a:lnTo>
                    <a:pt x="137200" y="134790"/>
                  </a:lnTo>
                  <a:lnTo>
                    <a:pt x="134508" y="128263"/>
                  </a:lnTo>
                  <a:lnTo>
                    <a:pt x="131174" y="122372"/>
                  </a:lnTo>
                  <a:lnTo>
                    <a:pt x="128951" y="116906"/>
                  </a:lnTo>
                  <a:lnTo>
                    <a:pt x="126481" y="106727"/>
                  </a:lnTo>
                  <a:lnTo>
                    <a:pt x="127362" y="103396"/>
                  </a:lnTo>
                  <a:lnTo>
                    <a:pt x="129489" y="101176"/>
                  </a:lnTo>
                  <a:lnTo>
                    <a:pt x="136608" y="97613"/>
                  </a:lnTo>
                  <a:lnTo>
                    <a:pt x="145195" y="96996"/>
                  </a:lnTo>
                  <a:lnTo>
                    <a:pt x="150135" y="96813"/>
                  </a:lnTo>
                  <a:lnTo>
                    <a:pt x="159500" y="100875"/>
                  </a:lnTo>
                  <a:lnTo>
                    <a:pt x="166308" y="104114"/>
                  </a:lnTo>
                  <a:lnTo>
                    <a:pt x="172385" y="107812"/>
                  </a:lnTo>
                  <a:lnTo>
                    <a:pt x="177978" y="111817"/>
                  </a:lnTo>
                  <a:lnTo>
                    <a:pt x="188295" y="120372"/>
                  </a:lnTo>
                  <a:lnTo>
                    <a:pt x="198012" y="129306"/>
                  </a:lnTo>
                  <a:lnTo>
                    <a:pt x="201218" y="133843"/>
                  </a:lnTo>
                  <a:lnTo>
                    <a:pt x="204782" y="142990"/>
                  </a:lnTo>
                  <a:lnTo>
                    <a:pt x="207271" y="146045"/>
                  </a:lnTo>
                  <a:lnTo>
                    <a:pt x="210470" y="148081"/>
                  </a:lnTo>
                  <a:lnTo>
                    <a:pt x="214143" y="149439"/>
                  </a:lnTo>
                  <a:lnTo>
                    <a:pt x="216591" y="151884"/>
                  </a:lnTo>
                  <a:lnTo>
                    <a:pt x="218223" y="155053"/>
                  </a:lnTo>
                  <a:lnTo>
                    <a:pt x="219311" y="158705"/>
                  </a:lnTo>
                  <a:lnTo>
                    <a:pt x="221576" y="161139"/>
                  </a:lnTo>
                  <a:lnTo>
                    <a:pt x="224625" y="162763"/>
                  </a:lnTo>
                  <a:lnTo>
                    <a:pt x="235287" y="165992"/>
                  </a:lnTo>
                  <a:lnTo>
                    <a:pt x="235336" y="146724"/>
                  </a:lnTo>
                  <a:lnTo>
                    <a:pt x="233799" y="140837"/>
                  </a:lnTo>
                  <a:lnTo>
                    <a:pt x="231234" y="133834"/>
                  </a:lnTo>
                  <a:lnTo>
                    <a:pt x="227986" y="126086"/>
                  </a:lnTo>
                  <a:lnTo>
                    <a:pt x="225819" y="117842"/>
                  </a:lnTo>
                  <a:lnTo>
                    <a:pt x="224376" y="109268"/>
                  </a:lnTo>
                  <a:lnTo>
                    <a:pt x="223412" y="100472"/>
                  </a:lnTo>
                  <a:lnTo>
                    <a:pt x="221231" y="93069"/>
                  </a:lnTo>
                  <a:lnTo>
                    <a:pt x="218238" y="86595"/>
                  </a:lnTo>
                  <a:lnTo>
                    <a:pt x="214703" y="80739"/>
                  </a:lnTo>
                  <a:lnTo>
                    <a:pt x="210807" y="73756"/>
                  </a:lnTo>
                  <a:lnTo>
                    <a:pt x="202373" y="57787"/>
                  </a:lnTo>
                  <a:lnTo>
                    <a:pt x="199508" y="50758"/>
                  </a:lnTo>
                  <a:lnTo>
                    <a:pt x="197598" y="44533"/>
                  </a:lnTo>
                  <a:lnTo>
                    <a:pt x="196325" y="38843"/>
                  </a:lnTo>
                  <a:lnTo>
                    <a:pt x="195476" y="33510"/>
                  </a:lnTo>
                  <a:lnTo>
                    <a:pt x="194533" y="23480"/>
                  </a:lnTo>
                  <a:lnTo>
                    <a:pt x="195820" y="18650"/>
                  </a:lnTo>
                  <a:lnTo>
                    <a:pt x="201356" y="9179"/>
                  </a:lnTo>
                  <a:lnTo>
                    <a:pt x="207082" y="582"/>
                  </a:lnTo>
                  <a:lnTo>
                    <a:pt x="214824" y="0"/>
                  </a:lnTo>
                  <a:lnTo>
                    <a:pt x="218585" y="1457"/>
                  </a:lnTo>
                  <a:lnTo>
                    <a:pt x="226868" y="7182"/>
                  </a:lnTo>
                  <a:lnTo>
                    <a:pt x="235681" y="10753"/>
                  </a:lnTo>
                  <a:lnTo>
                    <a:pt x="240186" y="11705"/>
                  </a:lnTo>
                  <a:lnTo>
                    <a:pt x="244729" y="15418"/>
                  </a:lnTo>
                  <a:lnTo>
                    <a:pt x="249297" y="20973"/>
                  </a:lnTo>
                  <a:lnTo>
                    <a:pt x="253882" y="27755"/>
                  </a:lnTo>
                  <a:lnTo>
                    <a:pt x="258478" y="33815"/>
                  </a:lnTo>
                  <a:lnTo>
                    <a:pt x="263080" y="39395"/>
                  </a:lnTo>
                  <a:lnTo>
                    <a:pt x="267689" y="44654"/>
                  </a:lnTo>
                  <a:lnTo>
                    <a:pt x="276914" y="54603"/>
                  </a:lnTo>
                  <a:lnTo>
                    <a:pt x="290762" y="68858"/>
                  </a:lnTo>
                  <a:lnTo>
                    <a:pt x="309233" y="87467"/>
                  </a:lnTo>
                  <a:lnTo>
                    <a:pt x="313851" y="90556"/>
                  </a:lnTo>
                  <a:lnTo>
                    <a:pt x="323087" y="93990"/>
                  </a:lnTo>
                  <a:lnTo>
                    <a:pt x="332324" y="96736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5" name="SMARTInkAnnotation24"/>
            <p:cNvSpPr/>
            <p:nvPr/>
          </p:nvSpPr>
          <p:spPr>
            <a:xfrm>
              <a:off x="7606772" y="1773388"/>
              <a:ext cx="456574" cy="385179"/>
            </a:xfrm>
            <a:custGeom>
              <a:avLst/>
              <a:gdLst/>
              <a:ahLst/>
              <a:cxnLst/>
              <a:rect l="0" t="0" r="0" b="0"/>
              <a:pathLst>
                <a:path w="456574" h="385179">
                  <a:moveTo>
                    <a:pt x="124063" y="263230"/>
                  </a:moveTo>
                  <a:lnTo>
                    <a:pt x="103023" y="263230"/>
                  </a:lnTo>
                  <a:lnTo>
                    <a:pt x="100801" y="261690"/>
                  </a:lnTo>
                  <a:lnTo>
                    <a:pt x="99318" y="259125"/>
                  </a:lnTo>
                  <a:lnTo>
                    <a:pt x="96939" y="251301"/>
                  </a:lnTo>
                  <a:lnTo>
                    <a:pt x="96528" y="242591"/>
                  </a:lnTo>
                  <a:lnTo>
                    <a:pt x="94930" y="240234"/>
                  </a:lnTo>
                  <a:lnTo>
                    <a:pt x="92327" y="238663"/>
                  </a:lnTo>
                  <a:lnTo>
                    <a:pt x="89051" y="237615"/>
                  </a:lnTo>
                  <a:lnTo>
                    <a:pt x="86868" y="235378"/>
                  </a:lnTo>
                  <a:lnTo>
                    <a:pt x="85411" y="232347"/>
                  </a:lnTo>
                  <a:lnTo>
                    <a:pt x="83075" y="223776"/>
                  </a:lnTo>
                  <a:lnTo>
                    <a:pt x="74545" y="218499"/>
                  </a:lnTo>
                  <a:lnTo>
                    <a:pt x="58694" y="209923"/>
                  </a:lnTo>
                  <a:lnTo>
                    <a:pt x="52420" y="208750"/>
                  </a:lnTo>
                  <a:lnTo>
                    <a:pt x="40234" y="208089"/>
                  </a:lnTo>
                  <a:lnTo>
                    <a:pt x="35850" y="207997"/>
                  </a:lnTo>
                  <a:lnTo>
                    <a:pt x="32928" y="209474"/>
                  </a:lnTo>
                  <a:lnTo>
                    <a:pt x="30979" y="211999"/>
                  </a:lnTo>
                  <a:lnTo>
                    <a:pt x="29681" y="215221"/>
                  </a:lnTo>
                  <a:lnTo>
                    <a:pt x="27275" y="217370"/>
                  </a:lnTo>
                  <a:lnTo>
                    <a:pt x="24131" y="218802"/>
                  </a:lnTo>
                  <a:lnTo>
                    <a:pt x="20497" y="219756"/>
                  </a:lnTo>
                  <a:lnTo>
                    <a:pt x="18074" y="221932"/>
                  </a:lnTo>
                  <a:lnTo>
                    <a:pt x="16458" y="224922"/>
                  </a:lnTo>
                  <a:lnTo>
                    <a:pt x="15381" y="228455"/>
                  </a:lnTo>
                  <a:lnTo>
                    <a:pt x="10080" y="236485"/>
                  </a:lnTo>
                  <a:lnTo>
                    <a:pt x="6511" y="240782"/>
                  </a:lnTo>
                  <a:lnTo>
                    <a:pt x="4131" y="245186"/>
                  </a:lnTo>
                  <a:lnTo>
                    <a:pt x="1488" y="254184"/>
                  </a:lnTo>
                  <a:lnTo>
                    <a:pt x="783" y="260278"/>
                  </a:lnTo>
                  <a:lnTo>
                    <a:pt x="313" y="267419"/>
                  </a:lnTo>
                  <a:lnTo>
                    <a:pt x="0" y="275259"/>
                  </a:lnTo>
                  <a:lnTo>
                    <a:pt x="1331" y="283565"/>
                  </a:lnTo>
                  <a:lnTo>
                    <a:pt x="3757" y="292180"/>
                  </a:lnTo>
                  <a:lnTo>
                    <a:pt x="6913" y="301003"/>
                  </a:lnTo>
                  <a:lnTo>
                    <a:pt x="9018" y="308424"/>
                  </a:lnTo>
                  <a:lnTo>
                    <a:pt x="10421" y="314911"/>
                  </a:lnTo>
                  <a:lnTo>
                    <a:pt x="11357" y="320775"/>
                  </a:lnTo>
                  <a:lnTo>
                    <a:pt x="16502" y="331395"/>
                  </a:lnTo>
                  <a:lnTo>
                    <a:pt x="20028" y="336382"/>
                  </a:lnTo>
                  <a:lnTo>
                    <a:pt x="23947" y="346029"/>
                  </a:lnTo>
                  <a:lnTo>
                    <a:pt x="24992" y="350756"/>
                  </a:lnTo>
                  <a:lnTo>
                    <a:pt x="30258" y="360114"/>
                  </a:lnTo>
                  <a:lnTo>
                    <a:pt x="37730" y="369405"/>
                  </a:lnTo>
                  <a:lnTo>
                    <a:pt x="46182" y="378665"/>
                  </a:lnTo>
                  <a:lnTo>
                    <a:pt x="50591" y="381750"/>
                  </a:lnTo>
                  <a:lnTo>
                    <a:pt x="59595" y="385178"/>
                  </a:lnTo>
                  <a:lnTo>
                    <a:pt x="64151" y="384553"/>
                  </a:lnTo>
                  <a:lnTo>
                    <a:pt x="68729" y="382597"/>
                  </a:lnTo>
                  <a:lnTo>
                    <a:pt x="73319" y="379753"/>
                  </a:lnTo>
                  <a:lnTo>
                    <a:pt x="82525" y="376594"/>
                  </a:lnTo>
                  <a:lnTo>
                    <a:pt x="87135" y="375751"/>
                  </a:lnTo>
                  <a:lnTo>
                    <a:pt x="96362" y="370710"/>
                  </a:lnTo>
                  <a:lnTo>
                    <a:pt x="100978" y="367210"/>
                  </a:lnTo>
                  <a:lnTo>
                    <a:pt x="104055" y="363338"/>
                  </a:lnTo>
                  <a:lnTo>
                    <a:pt x="106106" y="359217"/>
                  </a:lnTo>
                  <a:lnTo>
                    <a:pt x="107474" y="354930"/>
                  </a:lnTo>
                  <a:lnTo>
                    <a:pt x="108386" y="348994"/>
                  </a:lnTo>
                  <a:lnTo>
                    <a:pt x="108994" y="341957"/>
                  </a:lnTo>
                  <a:lnTo>
                    <a:pt x="109669" y="327468"/>
                  </a:lnTo>
                  <a:lnTo>
                    <a:pt x="109969" y="315897"/>
                  </a:lnTo>
                  <a:lnTo>
                    <a:pt x="110188" y="267201"/>
                  </a:lnTo>
                  <a:lnTo>
                    <a:pt x="108656" y="258180"/>
                  </a:lnTo>
                  <a:lnTo>
                    <a:pt x="106095" y="249088"/>
                  </a:lnTo>
                  <a:lnTo>
                    <a:pt x="102848" y="239947"/>
                  </a:lnTo>
                  <a:lnTo>
                    <a:pt x="100683" y="230775"/>
                  </a:lnTo>
                  <a:lnTo>
                    <a:pt x="99241" y="221581"/>
                  </a:lnTo>
                  <a:lnTo>
                    <a:pt x="98278" y="212373"/>
                  </a:lnTo>
                  <a:lnTo>
                    <a:pt x="96098" y="203156"/>
                  </a:lnTo>
                  <a:lnTo>
                    <a:pt x="93105" y="193932"/>
                  </a:lnTo>
                  <a:lnTo>
                    <a:pt x="89569" y="184704"/>
                  </a:lnTo>
                  <a:lnTo>
                    <a:pt x="87214" y="177012"/>
                  </a:lnTo>
                  <a:lnTo>
                    <a:pt x="85642" y="170345"/>
                  </a:lnTo>
                  <a:lnTo>
                    <a:pt x="84594" y="164361"/>
                  </a:lnTo>
                  <a:lnTo>
                    <a:pt x="82357" y="157293"/>
                  </a:lnTo>
                  <a:lnTo>
                    <a:pt x="79327" y="149502"/>
                  </a:lnTo>
                  <a:lnTo>
                    <a:pt x="75766" y="141230"/>
                  </a:lnTo>
                  <a:lnTo>
                    <a:pt x="73393" y="134175"/>
                  </a:lnTo>
                  <a:lnTo>
                    <a:pt x="70755" y="122232"/>
                  </a:lnTo>
                  <a:lnTo>
                    <a:pt x="65478" y="111792"/>
                  </a:lnTo>
                  <a:lnTo>
                    <a:pt x="61916" y="106853"/>
                  </a:lnTo>
                  <a:lnTo>
                    <a:pt x="58002" y="103560"/>
                  </a:lnTo>
                  <a:lnTo>
                    <a:pt x="53852" y="101365"/>
                  </a:lnTo>
                  <a:lnTo>
                    <a:pt x="49547" y="99902"/>
                  </a:lnTo>
                  <a:lnTo>
                    <a:pt x="46677" y="97387"/>
                  </a:lnTo>
                  <a:lnTo>
                    <a:pt x="44764" y="94171"/>
                  </a:lnTo>
                  <a:lnTo>
                    <a:pt x="41692" y="85303"/>
                  </a:lnTo>
                  <a:lnTo>
                    <a:pt x="41441" y="86115"/>
                  </a:lnTo>
                  <a:lnTo>
                    <a:pt x="40982" y="97358"/>
                  </a:lnTo>
                  <a:lnTo>
                    <a:pt x="40956" y="103816"/>
                  </a:lnTo>
                  <a:lnTo>
                    <a:pt x="42489" y="107693"/>
                  </a:lnTo>
                  <a:lnTo>
                    <a:pt x="48297" y="116106"/>
                  </a:lnTo>
                  <a:lnTo>
                    <a:pt x="56010" y="124977"/>
                  </a:lnTo>
                  <a:lnTo>
                    <a:pt x="60222" y="129498"/>
                  </a:lnTo>
                  <a:lnTo>
                    <a:pt x="63030" y="135590"/>
                  </a:lnTo>
                  <a:lnTo>
                    <a:pt x="64902" y="142731"/>
                  </a:lnTo>
                  <a:lnTo>
                    <a:pt x="66149" y="150570"/>
                  </a:lnTo>
                  <a:lnTo>
                    <a:pt x="68521" y="158875"/>
                  </a:lnTo>
                  <a:lnTo>
                    <a:pt x="71642" y="167490"/>
                  </a:lnTo>
                  <a:lnTo>
                    <a:pt x="75261" y="176312"/>
                  </a:lnTo>
                  <a:lnTo>
                    <a:pt x="79213" y="185273"/>
                  </a:lnTo>
                  <a:lnTo>
                    <a:pt x="87710" y="203439"/>
                  </a:lnTo>
                  <a:lnTo>
                    <a:pt x="90592" y="212593"/>
                  </a:lnTo>
                  <a:lnTo>
                    <a:pt x="92513" y="221775"/>
                  </a:lnTo>
                  <a:lnTo>
                    <a:pt x="93793" y="230975"/>
                  </a:lnTo>
                  <a:lnTo>
                    <a:pt x="96186" y="238648"/>
                  </a:lnTo>
                  <a:lnTo>
                    <a:pt x="99322" y="245302"/>
                  </a:lnTo>
                  <a:lnTo>
                    <a:pt x="106909" y="256802"/>
                  </a:lnTo>
                  <a:lnTo>
                    <a:pt x="115414" y="267043"/>
                  </a:lnTo>
                  <a:lnTo>
                    <a:pt x="119836" y="270390"/>
                  </a:lnTo>
                  <a:lnTo>
                    <a:pt x="133416" y="276640"/>
                  </a:lnTo>
                  <a:lnTo>
                    <a:pt x="147189" y="286018"/>
                  </a:lnTo>
                  <a:lnTo>
                    <a:pt x="156407" y="288752"/>
                  </a:lnTo>
                  <a:lnTo>
                    <a:pt x="170250" y="290291"/>
                  </a:lnTo>
                  <a:lnTo>
                    <a:pt x="174866" y="288967"/>
                  </a:lnTo>
                  <a:lnTo>
                    <a:pt x="188719" y="281289"/>
                  </a:lnTo>
                  <a:lnTo>
                    <a:pt x="202573" y="276791"/>
                  </a:lnTo>
                  <a:lnTo>
                    <a:pt x="211809" y="270283"/>
                  </a:lnTo>
                  <a:lnTo>
                    <a:pt x="214888" y="266392"/>
                  </a:lnTo>
                  <a:lnTo>
                    <a:pt x="216941" y="262260"/>
                  </a:lnTo>
                  <a:lnTo>
                    <a:pt x="218309" y="257965"/>
                  </a:lnTo>
                  <a:lnTo>
                    <a:pt x="219222" y="252023"/>
                  </a:lnTo>
                  <a:lnTo>
                    <a:pt x="219830" y="244982"/>
                  </a:lnTo>
                  <a:lnTo>
                    <a:pt x="220234" y="237210"/>
                  </a:lnTo>
                  <a:lnTo>
                    <a:pt x="222044" y="230490"/>
                  </a:lnTo>
                  <a:lnTo>
                    <a:pt x="228161" y="218917"/>
                  </a:lnTo>
                  <a:lnTo>
                    <a:pt x="231905" y="208642"/>
                  </a:lnTo>
                  <a:lnTo>
                    <a:pt x="233569" y="197405"/>
                  </a:lnTo>
                  <a:lnTo>
                    <a:pt x="234013" y="190098"/>
                  </a:lnTo>
                  <a:lnTo>
                    <a:pt x="234308" y="182148"/>
                  </a:lnTo>
                  <a:lnTo>
                    <a:pt x="232966" y="175309"/>
                  </a:lnTo>
                  <a:lnTo>
                    <a:pt x="227370" y="163604"/>
                  </a:lnTo>
                  <a:lnTo>
                    <a:pt x="219752" y="153271"/>
                  </a:lnTo>
                  <a:lnTo>
                    <a:pt x="215564" y="148360"/>
                  </a:lnTo>
                  <a:lnTo>
                    <a:pt x="212773" y="143547"/>
                  </a:lnTo>
                  <a:lnTo>
                    <a:pt x="209672" y="134094"/>
                  </a:lnTo>
                  <a:lnTo>
                    <a:pt x="208294" y="124761"/>
                  </a:lnTo>
                  <a:lnTo>
                    <a:pt x="207926" y="120117"/>
                  </a:lnTo>
                  <a:lnTo>
                    <a:pt x="206141" y="117021"/>
                  </a:lnTo>
                  <a:lnTo>
                    <a:pt x="203413" y="114957"/>
                  </a:lnTo>
                  <a:lnTo>
                    <a:pt x="195327" y="111645"/>
                  </a:lnTo>
                  <a:lnTo>
                    <a:pt x="186571" y="111071"/>
                  </a:lnTo>
                  <a:lnTo>
                    <a:pt x="184208" y="112530"/>
                  </a:lnTo>
                  <a:lnTo>
                    <a:pt x="182633" y="115042"/>
                  </a:lnTo>
                  <a:lnTo>
                    <a:pt x="180104" y="122780"/>
                  </a:lnTo>
                  <a:lnTo>
                    <a:pt x="179666" y="131475"/>
                  </a:lnTo>
                  <a:lnTo>
                    <a:pt x="179537" y="151155"/>
                  </a:lnTo>
                  <a:lnTo>
                    <a:pt x="181058" y="157726"/>
                  </a:lnTo>
                  <a:lnTo>
                    <a:pt x="186853" y="169131"/>
                  </a:lnTo>
                  <a:lnTo>
                    <a:pt x="194560" y="179331"/>
                  </a:lnTo>
                  <a:lnTo>
                    <a:pt x="203117" y="188996"/>
                  </a:lnTo>
                  <a:lnTo>
                    <a:pt x="212051" y="198423"/>
                  </a:lnTo>
                  <a:lnTo>
                    <a:pt x="225259" y="207744"/>
                  </a:lnTo>
                  <a:lnTo>
                    <a:pt x="233091" y="212384"/>
                  </a:lnTo>
                  <a:lnTo>
                    <a:pt x="239851" y="213939"/>
                  </a:lnTo>
                  <a:lnTo>
                    <a:pt x="245898" y="213436"/>
                  </a:lnTo>
                  <a:lnTo>
                    <a:pt x="256721" y="210311"/>
                  </a:lnTo>
                  <a:lnTo>
                    <a:pt x="266663" y="208923"/>
                  </a:lnTo>
                  <a:lnTo>
                    <a:pt x="271470" y="205473"/>
                  </a:lnTo>
                  <a:lnTo>
                    <a:pt x="276214" y="200095"/>
                  </a:lnTo>
                  <a:lnTo>
                    <a:pt x="280914" y="193431"/>
                  </a:lnTo>
                  <a:lnTo>
                    <a:pt x="290244" y="181921"/>
                  </a:lnTo>
                  <a:lnTo>
                    <a:pt x="294887" y="176697"/>
                  </a:lnTo>
                  <a:lnTo>
                    <a:pt x="297982" y="171674"/>
                  </a:lnTo>
                  <a:lnTo>
                    <a:pt x="301422" y="161989"/>
                  </a:lnTo>
                  <a:lnTo>
                    <a:pt x="303878" y="155712"/>
                  </a:lnTo>
                  <a:lnTo>
                    <a:pt x="307055" y="148448"/>
                  </a:lnTo>
                  <a:lnTo>
                    <a:pt x="310712" y="140527"/>
                  </a:lnTo>
                  <a:lnTo>
                    <a:pt x="313151" y="133707"/>
                  </a:lnTo>
                  <a:lnTo>
                    <a:pt x="315860" y="122024"/>
                  </a:lnTo>
                  <a:lnTo>
                    <a:pt x="316582" y="115213"/>
                  </a:lnTo>
                  <a:lnTo>
                    <a:pt x="317064" y="107595"/>
                  </a:lnTo>
                  <a:lnTo>
                    <a:pt x="317386" y="99437"/>
                  </a:lnTo>
                  <a:lnTo>
                    <a:pt x="317742" y="82162"/>
                  </a:lnTo>
                  <a:lnTo>
                    <a:pt x="318011" y="37694"/>
                  </a:lnTo>
                  <a:lnTo>
                    <a:pt x="316477" y="32824"/>
                  </a:lnTo>
                  <a:lnTo>
                    <a:pt x="310668" y="23308"/>
                  </a:lnTo>
                  <a:lnTo>
                    <a:pt x="307060" y="13947"/>
                  </a:lnTo>
                  <a:lnTo>
                    <a:pt x="304180" y="25"/>
                  </a:lnTo>
                  <a:lnTo>
                    <a:pt x="304175" y="0"/>
                  </a:lnTo>
                  <a:lnTo>
                    <a:pt x="304173" y="7350"/>
                  </a:lnTo>
                  <a:lnTo>
                    <a:pt x="305713" y="9516"/>
                  </a:lnTo>
                  <a:lnTo>
                    <a:pt x="308278" y="10960"/>
                  </a:lnTo>
                  <a:lnTo>
                    <a:pt x="315235" y="12564"/>
                  </a:lnTo>
                  <a:lnTo>
                    <a:pt x="329386" y="13679"/>
                  </a:lnTo>
                  <a:lnTo>
                    <a:pt x="338497" y="13798"/>
                  </a:lnTo>
                  <a:lnTo>
                    <a:pt x="340911" y="15354"/>
                  </a:lnTo>
                  <a:lnTo>
                    <a:pt x="342519" y="17931"/>
                  </a:lnTo>
                  <a:lnTo>
                    <a:pt x="345548" y="27130"/>
                  </a:lnTo>
                  <a:lnTo>
                    <a:pt x="356678" y="38593"/>
                  </a:lnTo>
                  <a:lnTo>
                    <a:pt x="357648" y="39581"/>
                  </a:lnTo>
                  <a:lnTo>
                    <a:pt x="358727" y="44784"/>
                  </a:lnTo>
                  <a:lnTo>
                    <a:pt x="359336" y="56368"/>
                  </a:lnTo>
                  <a:lnTo>
                    <a:pt x="359421" y="60667"/>
                  </a:lnTo>
                  <a:lnTo>
                    <a:pt x="361016" y="63533"/>
                  </a:lnTo>
                  <a:lnTo>
                    <a:pt x="363620" y="65444"/>
                  </a:lnTo>
                  <a:lnTo>
                    <a:pt x="366895" y="66718"/>
                  </a:lnTo>
                  <a:lnTo>
                    <a:pt x="378860" y="75866"/>
                  </a:lnTo>
                  <a:lnTo>
                    <a:pt x="381673" y="79824"/>
                  </a:lnTo>
                  <a:lnTo>
                    <a:pt x="384799" y="88326"/>
                  </a:lnTo>
                  <a:lnTo>
                    <a:pt x="386189" y="97236"/>
                  </a:lnTo>
                  <a:lnTo>
                    <a:pt x="387081" y="108144"/>
                  </a:lnTo>
                  <a:lnTo>
                    <a:pt x="387235" y="117389"/>
                  </a:lnTo>
                  <a:lnTo>
                    <a:pt x="388796" y="119821"/>
                  </a:lnTo>
                  <a:lnTo>
                    <a:pt x="391376" y="121442"/>
                  </a:lnTo>
                  <a:lnTo>
                    <a:pt x="398348" y="123243"/>
                  </a:lnTo>
                  <a:lnTo>
                    <a:pt x="412511" y="124494"/>
                  </a:lnTo>
                  <a:lnTo>
                    <a:pt x="426719" y="124668"/>
                  </a:lnTo>
                  <a:lnTo>
                    <a:pt x="439501" y="115159"/>
                  </a:lnTo>
                  <a:lnTo>
                    <a:pt x="452745" y="111685"/>
                  </a:lnTo>
                  <a:lnTo>
                    <a:pt x="456507" y="110845"/>
                  </a:lnTo>
                  <a:lnTo>
                    <a:pt x="456572" y="97356"/>
                  </a:lnTo>
                  <a:lnTo>
                    <a:pt x="456573" y="96990"/>
                  </a:lnTo>
                  <a:lnTo>
                    <a:pt x="456573" y="110780"/>
                  </a:lnTo>
                  <a:lnTo>
                    <a:pt x="456573" y="96990"/>
                  </a:lnTo>
                  <a:lnTo>
                    <a:pt x="456573" y="11083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6" name="SMARTInkAnnotation25"/>
            <p:cNvSpPr/>
            <p:nvPr/>
          </p:nvSpPr>
          <p:spPr>
            <a:xfrm>
              <a:off x="8091054" y="1801090"/>
              <a:ext cx="13856" cy="13856"/>
            </a:xfrm>
            <a:custGeom>
              <a:avLst/>
              <a:gdLst/>
              <a:ahLst/>
              <a:cxnLst/>
              <a:rect l="0" t="0" r="0" b="0"/>
              <a:pathLst>
                <a:path w="13856" h="13856">
                  <a:moveTo>
                    <a:pt x="13855" y="0"/>
                  </a:moveTo>
                  <a:lnTo>
                    <a:pt x="13855" y="7355"/>
                  </a:lnTo>
                  <a:lnTo>
                    <a:pt x="12315" y="9522"/>
                  </a:lnTo>
                  <a:lnTo>
                    <a:pt x="9749" y="10966"/>
                  </a:lnTo>
                  <a:lnTo>
                    <a:pt x="0" y="13855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7" name="SMARTInkAnnotation26"/>
            <p:cNvSpPr/>
            <p:nvPr/>
          </p:nvSpPr>
          <p:spPr>
            <a:xfrm>
              <a:off x="8174181" y="1745672"/>
              <a:ext cx="13855" cy="1"/>
            </a:xfrm>
            <a:custGeom>
              <a:avLst/>
              <a:gdLst/>
              <a:ahLst/>
              <a:cxnLst/>
              <a:rect l="0" t="0" r="0" b="0"/>
              <a:pathLst>
                <a:path w="13855" h="1">
                  <a:moveTo>
                    <a:pt x="13854" y="0"/>
                  </a:move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8" name="SMARTInkAnnotation27"/>
            <p:cNvSpPr/>
            <p:nvPr/>
          </p:nvSpPr>
          <p:spPr>
            <a:xfrm>
              <a:off x="8271163" y="1662545"/>
              <a:ext cx="13856" cy="1"/>
            </a:xfrm>
            <a:custGeom>
              <a:avLst/>
              <a:gdLst/>
              <a:ahLst/>
              <a:cxnLst/>
              <a:rect l="0" t="0" r="0" b="0"/>
              <a:pathLst>
                <a:path w="13856" h="1">
                  <a:moveTo>
                    <a:pt x="13855" y="0"/>
                  </a:moveTo>
                  <a:lnTo>
                    <a:pt x="1925" y="0"/>
                  </a:lnTo>
                  <a:lnTo>
                    <a:pt x="13334" y="0"/>
                  </a:ln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</p:grpSp>
      <p:sp>
        <p:nvSpPr>
          <p:cNvPr id="21" name="SMARTInkAnnotation28"/>
          <p:cNvSpPr/>
          <p:nvPr/>
        </p:nvSpPr>
        <p:spPr>
          <a:xfrm>
            <a:off x="4184072" y="3394364"/>
            <a:ext cx="2687783" cy="41564"/>
          </a:xfrm>
          <a:custGeom>
            <a:avLst/>
            <a:gdLst/>
            <a:ahLst/>
            <a:cxnLst/>
            <a:rect l="0" t="0" r="0" b="0"/>
            <a:pathLst>
              <a:path w="2687783" h="41564">
                <a:moveTo>
                  <a:pt x="0" y="27708"/>
                </a:moveTo>
                <a:lnTo>
                  <a:pt x="89727" y="27708"/>
                </a:lnTo>
                <a:lnTo>
                  <a:pt x="93685" y="26169"/>
                </a:lnTo>
                <a:lnTo>
                  <a:pt x="97863" y="23603"/>
                </a:lnTo>
                <a:lnTo>
                  <a:pt x="108274" y="15780"/>
                </a:lnTo>
                <a:lnTo>
                  <a:pt x="113802" y="14709"/>
                </a:lnTo>
                <a:lnTo>
                  <a:pt x="135982" y="13904"/>
                </a:lnTo>
                <a:lnTo>
                  <a:pt x="138376" y="15427"/>
                </a:lnTo>
                <a:lnTo>
                  <a:pt x="141512" y="17981"/>
                </a:lnTo>
                <a:lnTo>
                  <a:pt x="145142" y="21224"/>
                </a:lnTo>
                <a:lnTo>
                  <a:pt x="149100" y="23385"/>
                </a:lnTo>
                <a:lnTo>
                  <a:pt x="153279" y="24826"/>
                </a:lnTo>
                <a:lnTo>
                  <a:pt x="163692" y="27139"/>
                </a:lnTo>
                <a:lnTo>
                  <a:pt x="226866" y="27708"/>
                </a:lnTo>
                <a:lnTo>
                  <a:pt x="231292" y="26169"/>
                </a:lnTo>
                <a:lnTo>
                  <a:pt x="235783" y="23603"/>
                </a:lnTo>
                <a:lnTo>
                  <a:pt x="240316" y="20353"/>
                </a:lnTo>
                <a:lnTo>
                  <a:pt x="244877" y="18187"/>
                </a:lnTo>
                <a:lnTo>
                  <a:pt x="249458" y="16742"/>
                </a:lnTo>
                <a:lnTo>
                  <a:pt x="260515" y="14424"/>
                </a:lnTo>
                <a:lnTo>
                  <a:pt x="323288" y="13855"/>
                </a:lnTo>
                <a:lnTo>
                  <a:pt x="327901" y="15394"/>
                </a:lnTo>
                <a:lnTo>
                  <a:pt x="332516" y="17959"/>
                </a:lnTo>
                <a:lnTo>
                  <a:pt x="337132" y="21209"/>
                </a:lnTo>
                <a:lnTo>
                  <a:pt x="341749" y="23375"/>
                </a:lnTo>
                <a:lnTo>
                  <a:pt x="346366" y="24819"/>
                </a:lnTo>
                <a:lnTo>
                  <a:pt x="350983" y="25782"/>
                </a:lnTo>
                <a:lnTo>
                  <a:pt x="360219" y="26852"/>
                </a:lnTo>
                <a:lnTo>
                  <a:pt x="420424" y="27707"/>
                </a:lnTo>
                <a:lnTo>
                  <a:pt x="424986" y="26168"/>
                </a:lnTo>
                <a:lnTo>
                  <a:pt x="429566" y="23603"/>
                </a:lnTo>
                <a:lnTo>
                  <a:pt x="434159" y="20353"/>
                </a:lnTo>
                <a:lnTo>
                  <a:pt x="438761" y="18187"/>
                </a:lnTo>
                <a:lnTo>
                  <a:pt x="443368" y="16742"/>
                </a:lnTo>
                <a:lnTo>
                  <a:pt x="447979" y="15780"/>
                </a:lnTo>
                <a:lnTo>
                  <a:pt x="457207" y="14709"/>
                </a:lnTo>
                <a:lnTo>
                  <a:pt x="540328" y="13854"/>
                </a:lnTo>
                <a:lnTo>
                  <a:pt x="628073" y="13853"/>
                </a:lnTo>
                <a:lnTo>
                  <a:pt x="632691" y="12314"/>
                </a:lnTo>
                <a:lnTo>
                  <a:pt x="637309" y="9749"/>
                </a:lnTo>
                <a:lnTo>
                  <a:pt x="648427" y="1925"/>
                </a:lnTo>
                <a:lnTo>
                  <a:pt x="654052" y="855"/>
                </a:lnTo>
                <a:lnTo>
                  <a:pt x="734044" y="1"/>
                </a:lnTo>
                <a:lnTo>
                  <a:pt x="738744" y="0"/>
                </a:lnTo>
                <a:lnTo>
                  <a:pt x="743417" y="1539"/>
                </a:lnTo>
                <a:lnTo>
                  <a:pt x="748073" y="4104"/>
                </a:lnTo>
                <a:lnTo>
                  <a:pt x="752715" y="7354"/>
                </a:lnTo>
                <a:lnTo>
                  <a:pt x="757350" y="9521"/>
                </a:lnTo>
                <a:lnTo>
                  <a:pt x="761979" y="10965"/>
                </a:lnTo>
                <a:lnTo>
                  <a:pt x="766604" y="11928"/>
                </a:lnTo>
                <a:lnTo>
                  <a:pt x="779953" y="12998"/>
                </a:lnTo>
                <a:lnTo>
                  <a:pt x="863585" y="13852"/>
                </a:lnTo>
                <a:lnTo>
                  <a:pt x="905163" y="13853"/>
                </a:lnTo>
                <a:lnTo>
                  <a:pt x="908242" y="15393"/>
                </a:lnTo>
                <a:lnTo>
                  <a:pt x="910295" y="17959"/>
                </a:lnTo>
                <a:lnTo>
                  <a:pt x="911663" y="21209"/>
                </a:lnTo>
                <a:lnTo>
                  <a:pt x="914115" y="23375"/>
                </a:lnTo>
                <a:lnTo>
                  <a:pt x="917289" y="24819"/>
                </a:lnTo>
                <a:lnTo>
                  <a:pt x="920944" y="25782"/>
                </a:lnTo>
                <a:lnTo>
                  <a:pt x="929111" y="26852"/>
                </a:lnTo>
                <a:lnTo>
                  <a:pt x="1011383" y="27708"/>
                </a:lnTo>
                <a:lnTo>
                  <a:pt x="2027953" y="27708"/>
                </a:lnTo>
                <a:lnTo>
                  <a:pt x="2032381" y="29247"/>
                </a:lnTo>
                <a:lnTo>
                  <a:pt x="2036872" y="31813"/>
                </a:lnTo>
                <a:lnTo>
                  <a:pt x="2041406" y="35063"/>
                </a:lnTo>
                <a:lnTo>
                  <a:pt x="2045967" y="37230"/>
                </a:lnTo>
                <a:lnTo>
                  <a:pt x="2050548" y="38674"/>
                </a:lnTo>
                <a:lnTo>
                  <a:pt x="2055142" y="39637"/>
                </a:lnTo>
                <a:lnTo>
                  <a:pt x="2064349" y="40707"/>
                </a:lnTo>
                <a:lnTo>
                  <a:pt x="2146269" y="41563"/>
                </a:lnTo>
                <a:lnTo>
                  <a:pt x="2588650" y="41563"/>
                </a:lnTo>
                <a:lnTo>
                  <a:pt x="2590905" y="40023"/>
                </a:lnTo>
                <a:lnTo>
                  <a:pt x="2593949" y="37458"/>
                </a:lnTo>
                <a:lnTo>
                  <a:pt x="2602540" y="29634"/>
                </a:lnTo>
                <a:lnTo>
                  <a:pt x="2607820" y="28564"/>
                </a:lnTo>
                <a:lnTo>
                  <a:pt x="2673352" y="27708"/>
                </a:lnTo>
                <a:lnTo>
                  <a:pt x="2675083" y="26169"/>
                </a:lnTo>
                <a:lnTo>
                  <a:pt x="2687731" y="13904"/>
                </a:lnTo>
                <a:lnTo>
                  <a:pt x="2687782" y="1385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grpSp>
        <p:nvGrpSpPr>
          <p:cNvPr id="41" name="Group 40"/>
          <p:cNvGrpSpPr/>
          <p:nvPr/>
        </p:nvGrpSpPr>
        <p:grpSpPr>
          <a:xfrm>
            <a:off x="5791204" y="5444836"/>
            <a:ext cx="2632288" cy="637310"/>
            <a:chOff x="5791204" y="5444836"/>
            <a:chExt cx="2632288" cy="637310"/>
          </a:xfrm>
        </p:grpSpPr>
        <p:sp>
          <p:nvSpPr>
            <p:cNvPr id="23" name="SMARTInkAnnotation29"/>
            <p:cNvSpPr/>
            <p:nvPr/>
          </p:nvSpPr>
          <p:spPr>
            <a:xfrm>
              <a:off x="5791204" y="5666509"/>
              <a:ext cx="96977" cy="415637"/>
            </a:xfrm>
            <a:custGeom>
              <a:avLst/>
              <a:gdLst/>
              <a:ahLst/>
              <a:cxnLst/>
              <a:rect l="0" t="0" r="0" b="0"/>
              <a:pathLst>
                <a:path w="96977" h="415637">
                  <a:moveTo>
                    <a:pt x="69268" y="0"/>
                  </a:moveTo>
                  <a:lnTo>
                    <a:pt x="57339" y="11928"/>
                  </a:lnTo>
                  <a:lnTo>
                    <a:pt x="56269" y="17103"/>
                  </a:lnTo>
                  <a:lnTo>
                    <a:pt x="55984" y="20638"/>
                  </a:lnTo>
                  <a:lnTo>
                    <a:pt x="54255" y="22995"/>
                  </a:lnTo>
                  <a:lnTo>
                    <a:pt x="51563" y="24566"/>
                  </a:lnTo>
                  <a:lnTo>
                    <a:pt x="48227" y="25614"/>
                  </a:lnTo>
                  <a:lnTo>
                    <a:pt x="46005" y="27851"/>
                  </a:lnTo>
                  <a:lnTo>
                    <a:pt x="44523" y="30883"/>
                  </a:lnTo>
                  <a:lnTo>
                    <a:pt x="43535" y="34443"/>
                  </a:lnTo>
                  <a:lnTo>
                    <a:pt x="41337" y="39895"/>
                  </a:lnTo>
                  <a:lnTo>
                    <a:pt x="38332" y="46608"/>
                  </a:lnTo>
                  <a:lnTo>
                    <a:pt x="34790" y="54163"/>
                  </a:lnTo>
                  <a:lnTo>
                    <a:pt x="32428" y="60739"/>
                  </a:lnTo>
                  <a:lnTo>
                    <a:pt x="29803" y="72150"/>
                  </a:lnTo>
                  <a:lnTo>
                    <a:pt x="27565" y="77349"/>
                  </a:lnTo>
                  <a:lnTo>
                    <a:pt x="24532" y="82354"/>
                  </a:lnTo>
                  <a:lnTo>
                    <a:pt x="20972" y="87229"/>
                  </a:lnTo>
                  <a:lnTo>
                    <a:pt x="18598" y="92019"/>
                  </a:lnTo>
                  <a:lnTo>
                    <a:pt x="15960" y="101447"/>
                  </a:lnTo>
                  <a:lnTo>
                    <a:pt x="15257" y="107655"/>
                  </a:lnTo>
                  <a:lnTo>
                    <a:pt x="14788" y="114873"/>
                  </a:lnTo>
                  <a:lnTo>
                    <a:pt x="14476" y="122763"/>
                  </a:lnTo>
                  <a:lnTo>
                    <a:pt x="12728" y="131103"/>
                  </a:lnTo>
                  <a:lnTo>
                    <a:pt x="10023" y="139741"/>
                  </a:lnTo>
                  <a:lnTo>
                    <a:pt x="6681" y="148579"/>
                  </a:lnTo>
                  <a:lnTo>
                    <a:pt x="4453" y="157549"/>
                  </a:lnTo>
                  <a:lnTo>
                    <a:pt x="2967" y="166609"/>
                  </a:lnTo>
                  <a:lnTo>
                    <a:pt x="1977" y="175727"/>
                  </a:lnTo>
                  <a:lnTo>
                    <a:pt x="1316" y="184884"/>
                  </a:lnTo>
                  <a:lnTo>
                    <a:pt x="876" y="194068"/>
                  </a:lnTo>
                  <a:lnTo>
                    <a:pt x="257" y="217598"/>
                  </a:lnTo>
                  <a:lnTo>
                    <a:pt x="0" y="292996"/>
                  </a:lnTo>
                  <a:lnTo>
                    <a:pt x="1538" y="298470"/>
                  </a:lnTo>
                  <a:lnTo>
                    <a:pt x="4103" y="303659"/>
                  </a:lnTo>
                  <a:lnTo>
                    <a:pt x="7351" y="308657"/>
                  </a:lnTo>
                  <a:lnTo>
                    <a:pt x="11057" y="313529"/>
                  </a:lnTo>
                  <a:lnTo>
                    <a:pt x="15067" y="318316"/>
                  </a:lnTo>
                  <a:lnTo>
                    <a:pt x="19280" y="323047"/>
                  </a:lnTo>
                  <a:lnTo>
                    <a:pt x="22088" y="329280"/>
                  </a:lnTo>
                  <a:lnTo>
                    <a:pt x="23960" y="336513"/>
                  </a:lnTo>
                  <a:lnTo>
                    <a:pt x="25208" y="344415"/>
                  </a:lnTo>
                  <a:lnTo>
                    <a:pt x="27579" y="349683"/>
                  </a:lnTo>
                  <a:lnTo>
                    <a:pt x="30701" y="353194"/>
                  </a:lnTo>
                  <a:lnTo>
                    <a:pt x="34320" y="355535"/>
                  </a:lnTo>
                  <a:lnTo>
                    <a:pt x="38272" y="358636"/>
                  </a:lnTo>
                  <a:lnTo>
                    <a:pt x="42447" y="362242"/>
                  </a:lnTo>
                  <a:lnTo>
                    <a:pt x="46769" y="366185"/>
                  </a:lnTo>
                  <a:lnTo>
                    <a:pt x="49651" y="370353"/>
                  </a:lnTo>
                  <a:lnTo>
                    <a:pt x="51572" y="374672"/>
                  </a:lnTo>
                  <a:lnTo>
                    <a:pt x="52852" y="379090"/>
                  </a:lnTo>
                  <a:lnTo>
                    <a:pt x="55245" y="383575"/>
                  </a:lnTo>
                  <a:lnTo>
                    <a:pt x="58381" y="388105"/>
                  </a:lnTo>
                  <a:lnTo>
                    <a:pt x="67118" y="399080"/>
                  </a:lnTo>
                  <a:lnTo>
                    <a:pt x="69374" y="399981"/>
                  </a:lnTo>
                  <a:lnTo>
                    <a:pt x="72417" y="400581"/>
                  </a:lnTo>
                  <a:lnTo>
                    <a:pt x="81008" y="401544"/>
                  </a:lnTo>
                  <a:lnTo>
                    <a:pt x="83252" y="403163"/>
                  </a:lnTo>
                  <a:lnTo>
                    <a:pt x="86288" y="405781"/>
                  </a:lnTo>
                  <a:lnTo>
                    <a:pt x="96941" y="415602"/>
                  </a:lnTo>
                  <a:lnTo>
                    <a:pt x="96976" y="415634"/>
                  </a:lnTo>
                  <a:lnTo>
                    <a:pt x="83123" y="415636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24" name="SMARTInkAnnotation30"/>
            <p:cNvSpPr/>
            <p:nvPr/>
          </p:nvSpPr>
          <p:spPr>
            <a:xfrm>
              <a:off x="5958025" y="5735971"/>
              <a:ext cx="151830" cy="235338"/>
            </a:xfrm>
            <a:custGeom>
              <a:avLst/>
              <a:gdLst/>
              <a:ahLst/>
              <a:cxnLst/>
              <a:rect l="0" t="0" r="0" b="0"/>
              <a:pathLst>
                <a:path w="151830" h="235338">
                  <a:moveTo>
                    <a:pt x="13283" y="55229"/>
                  </a:moveTo>
                  <a:lnTo>
                    <a:pt x="13283" y="109238"/>
                  </a:lnTo>
                  <a:lnTo>
                    <a:pt x="11745" y="115865"/>
                  </a:lnTo>
                  <a:lnTo>
                    <a:pt x="9179" y="121822"/>
                  </a:lnTo>
                  <a:lnTo>
                    <a:pt x="5929" y="127333"/>
                  </a:lnTo>
                  <a:lnTo>
                    <a:pt x="3762" y="132547"/>
                  </a:lnTo>
                  <a:lnTo>
                    <a:pt x="2318" y="137562"/>
                  </a:lnTo>
                  <a:lnTo>
                    <a:pt x="1355" y="142444"/>
                  </a:lnTo>
                  <a:lnTo>
                    <a:pt x="713" y="147239"/>
                  </a:lnTo>
                  <a:lnTo>
                    <a:pt x="285" y="151975"/>
                  </a:lnTo>
                  <a:lnTo>
                    <a:pt x="0" y="156672"/>
                  </a:lnTo>
                  <a:lnTo>
                    <a:pt x="1348" y="161342"/>
                  </a:lnTo>
                  <a:lnTo>
                    <a:pt x="3788" y="165995"/>
                  </a:lnTo>
                  <a:lnTo>
                    <a:pt x="6953" y="170637"/>
                  </a:lnTo>
                  <a:lnTo>
                    <a:pt x="9063" y="175270"/>
                  </a:lnTo>
                  <a:lnTo>
                    <a:pt x="10470" y="179898"/>
                  </a:lnTo>
                  <a:lnTo>
                    <a:pt x="11408" y="184524"/>
                  </a:lnTo>
                  <a:lnTo>
                    <a:pt x="12033" y="189147"/>
                  </a:lnTo>
                  <a:lnTo>
                    <a:pt x="12450" y="193768"/>
                  </a:lnTo>
                  <a:lnTo>
                    <a:pt x="12728" y="198388"/>
                  </a:lnTo>
                  <a:lnTo>
                    <a:pt x="13036" y="207627"/>
                  </a:lnTo>
                  <a:lnTo>
                    <a:pt x="13269" y="220672"/>
                  </a:lnTo>
                  <a:lnTo>
                    <a:pt x="13282" y="234746"/>
                  </a:lnTo>
                  <a:lnTo>
                    <a:pt x="13283" y="85404"/>
                  </a:lnTo>
                  <a:lnTo>
                    <a:pt x="14823" y="78424"/>
                  </a:lnTo>
                  <a:lnTo>
                    <a:pt x="17389" y="72232"/>
                  </a:lnTo>
                  <a:lnTo>
                    <a:pt x="20639" y="66564"/>
                  </a:lnTo>
                  <a:lnTo>
                    <a:pt x="22805" y="61246"/>
                  </a:lnTo>
                  <a:lnTo>
                    <a:pt x="24249" y="56161"/>
                  </a:lnTo>
                  <a:lnTo>
                    <a:pt x="25212" y="51232"/>
                  </a:lnTo>
                  <a:lnTo>
                    <a:pt x="25854" y="46407"/>
                  </a:lnTo>
                  <a:lnTo>
                    <a:pt x="26282" y="41650"/>
                  </a:lnTo>
                  <a:lnTo>
                    <a:pt x="26567" y="36940"/>
                  </a:lnTo>
                  <a:lnTo>
                    <a:pt x="28297" y="32261"/>
                  </a:lnTo>
                  <a:lnTo>
                    <a:pt x="30990" y="27601"/>
                  </a:lnTo>
                  <a:lnTo>
                    <a:pt x="39016" y="16418"/>
                  </a:lnTo>
                  <a:lnTo>
                    <a:pt x="41215" y="13961"/>
                  </a:lnTo>
                  <a:lnTo>
                    <a:pt x="52748" y="1978"/>
                  </a:lnTo>
                  <a:lnTo>
                    <a:pt x="54987" y="1255"/>
                  </a:lnTo>
                  <a:lnTo>
                    <a:pt x="58019" y="774"/>
                  </a:lnTo>
                  <a:lnTo>
                    <a:pt x="61580" y="452"/>
                  </a:lnTo>
                  <a:lnTo>
                    <a:pt x="65493" y="238"/>
                  </a:lnTo>
                  <a:lnTo>
                    <a:pt x="73946" y="0"/>
                  </a:lnTo>
                  <a:lnTo>
                    <a:pt x="76816" y="1476"/>
                  </a:lnTo>
                  <a:lnTo>
                    <a:pt x="78730" y="4000"/>
                  </a:lnTo>
                  <a:lnTo>
                    <a:pt x="80005" y="7222"/>
                  </a:lnTo>
                  <a:lnTo>
                    <a:pt x="82395" y="9369"/>
                  </a:lnTo>
                  <a:lnTo>
                    <a:pt x="85528" y="10801"/>
                  </a:lnTo>
                  <a:lnTo>
                    <a:pt x="89155" y="11756"/>
                  </a:lnTo>
                  <a:lnTo>
                    <a:pt x="93113" y="13931"/>
                  </a:lnTo>
                  <a:lnTo>
                    <a:pt x="97291" y="16922"/>
                  </a:lnTo>
                  <a:lnTo>
                    <a:pt x="101615" y="20454"/>
                  </a:lnTo>
                  <a:lnTo>
                    <a:pt x="104499" y="24349"/>
                  </a:lnTo>
                  <a:lnTo>
                    <a:pt x="106421" y="28484"/>
                  </a:lnTo>
                  <a:lnTo>
                    <a:pt x="107703" y="32781"/>
                  </a:lnTo>
                  <a:lnTo>
                    <a:pt x="110096" y="37185"/>
                  </a:lnTo>
                  <a:lnTo>
                    <a:pt x="113232" y="41660"/>
                  </a:lnTo>
                  <a:lnTo>
                    <a:pt x="116861" y="46183"/>
                  </a:lnTo>
                  <a:lnTo>
                    <a:pt x="119280" y="50737"/>
                  </a:lnTo>
                  <a:lnTo>
                    <a:pt x="120894" y="55313"/>
                  </a:lnTo>
                  <a:lnTo>
                    <a:pt x="121969" y="59903"/>
                  </a:lnTo>
                  <a:lnTo>
                    <a:pt x="124225" y="64503"/>
                  </a:lnTo>
                  <a:lnTo>
                    <a:pt x="127269" y="69108"/>
                  </a:lnTo>
                  <a:lnTo>
                    <a:pt x="130837" y="73718"/>
                  </a:lnTo>
                  <a:lnTo>
                    <a:pt x="133217" y="79870"/>
                  </a:lnTo>
                  <a:lnTo>
                    <a:pt x="134803" y="87050"/>
                  </a:lnTo>
                  <a:lnTo>
                    <a:pt x="135860" y="94916"/>
                  </a:lnTo>
                  <a:lnTo>
                    <a:pt x="136565" y="101699"/>
                  </a:lnTo>
                  <a:lnTo>
                    <a:pt x="137035" y="107760"/>
                  </a:lnTo>
                  <a:lnTo>
                    <a:pt x="137348" y="113341"/>
                  </a:lnTo>
                  <a:lnTo>
                    <a:pt x="139097" y="120139"/>
                  </a:lnTo>
                  <a:lnTo>
                    <a:pt x="141801" y="127751"/>
                  </a:lnTo>
                  <a:lnTo>
                    <a:pt x="145143" y="135904"/>
                  </a:lnTo>
                  <a:lnTo>
                    <a:pt x="147372" y="142879"/>
                  </a:lnTo>
                  <a:lnTo>
                    <a:pt x="148858" y="149068"/>
                  </a:lnTo>
                  <a:lnTo>
                    <a:pt x="149849" y="154734"/>
                  </a:lnTo>
                  <a:lnTo>
                    <a:pt x="150508" y="161590"/>
                  </a:lnTo>
                  <a:lnTo>
                    <a:pt x="150949" y="169239"/>
                  </a:lnTo>
                  <a:lnTo>
                    <a:pt x="151437" y="184409"/>
                  </a:lnTo>
                  <a:lnTo>
                    <a:pt x="151752" y="206691"/>
                  </a:lnTo>
                  <a:lnTo>
                    <a:pt x="151829" y="235337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25" name="SMARTInkAnnotation31"/>
            <p:cNvSpPr/>
            <p:nvPr/>
          </p:nvSpPr>
          <p:spPr>
            <a:xfrm>
              <a:off x="6192981" y="5791200"/>
              <a:ext cx="83112" cy="151754"/>
            </a:xfrm>
            <a:custGeom>
              <a:avLst/>
              <a:gdLst/>
              <a:ahLst/>
              <a:cxnLst/>
              <a:rect l="0" t="0" r="0" b="0"/>
              <a:pathLst>
                <a:path w="83112" h="151754">
                  <a:moveTo>
                    <a:pt x="27709" y="0"/>
                  </a:moveTo>
                  <a:lnTo>
                    <a:pt x="15780" y="11928"/>
                  </a:lnTo>
                  <a:lnTo>
                    <a:pt x="15138" y="14110"/>
                  </a:lnTo>
                  <a:lnTo>
                    <a:pt x="14711" y="17103"/>
                  </a:lnTo>
                  <a:lnTo>
                    <a:pt x="14426" y="20638"/>
                  </a:lnTo>
                  <a:lnTo>
                    <a:pt x="14235" y="24534"/>
                  </a:lnTo>
                  <a:lnTo>
                    <a:pt x="14024" y="32968"/>
                  </a:lnTo>
                  <a:lnTo>
                    <a:pt x="12428" y="38912"/>
                  </a:lnTo>
                  <a:lnTo>
                    <a:pt x="9826" y="45953"/>
                  </a:lnTo>
                  <a:lnTo>
                    <a:pt x="6550" y="53726"/>
                  </a:lnTo>
                  <a:lnTo>
                    <a:pt x="4367" y="60448"/>
                  </a:lnTo>
                  <a:lnTo>
                    <a:pt x="2912" y="66468"/>
                  </a:lnTo>
                  <a:lnTo>
                    <a:pt x="1941" y="72021"/>
                  </a:lnTo>
                  <a:lnTo>
                    <a:pt x="1294" y="78802"/>
                  </a:lnTo>
                  <a:lnTo>
                    <a:pt x="863" y="86401"/>
                  </a:lnTo>
                  <a:lnTo>
                    <a:pt x="575" y="94546"/>
                  </a:lnTo>
                  <a:lnTo>
                    <a:pt x="1923" y="101515"/>
                  </a:lnTo>
                  <a:lnTo>
                    <a:pt x="4361" y="107701"/>
                  </a:lnTo>
                  <a:lnTo>
                    <a:pt x="7526" y="113364"/>
                  </a:lnTo>
                  <a:lnTo>
                    <a:pt x="9635" y="118679"/>
                  </a:lnTo>
                  <a:lnTo>
                    <a:pt x="11042" y="123761"/>
                  </a:lnTo>
                  <a:lnTo>
                    <a:pt x="11980" y="128689"/>
                  </a:lnTo>
                  <a:lnTo>
                    <a:pt x="14144" y="131974"/>
                  </a:lnTo>
                  <a:lnTo>
                    <a:pt x="17126" y="134165"/>
                  </a:lnTo>
                  <a:lnTo>
                    <a:pt x="20654" y="135625"/>
                  </a:lnTo>
                  <a:lnTo>
                    <a:pt x="23006" y="138138"/>
                  </a:lnTo>
                  <a:lnTo>
                    <a:pt x="24574" y="141352"/>
                  </a:lnTo>
                  <a:lnTo>
                    <a:pt x="25619" y="145034"/>
                  </a:lnTo>
                  <a:lnTo>
                    <a:pt x="27855" y="147489"/>
                  </a:lnTo>
                  <a:lnTo>
                    <a:pt x="30886" y="149126"/>
                  </a:lnTo>
                  <a:lnTo>
                    <a:pt x="39455" y="151753"/>
                  </a:lnTo>
                  <a:lnTo>
                    <a:pt x="41697" y="150429"/>
                  </a:lnTo>
                  <a:lnTo>
                    <a:pt x="44732" y="148007"/>
                  </a:lnTo>
                  <a:lnTo>
                    <a:pt x="53307" y="140414"/>
                  </a:lnTo>
                  <a:lnTo>
                    <a:pt x="62148" y="131744"/>
                  </a:lnTo>
                  <a:lnTo>
                    <a:pt x="64523" y="127853"/>
                  </a:lnTo>
                  <a:lnTo>
                    <a:pt x="66106" y="123720"/>
                  </a:lnTo>
                  <a:lnTo>
                    <a:pt x="67162" y="119426"/>
                  </a:lnTo>
                  <a:lnTo>
                    <a:pt x="69405" y="115023"/>
                  </a:lnTo>
                  <a:lnTo>
                    <a:pt x="72440" y="110548"/>
                  </a:lnTo>
                  <a:lnTo>
                    <a:pt x="76002" y="106026"/>
                  </a:lnTo>
                  <a:lnTo>
                    <a:pt x="78378" y="101472"/>
                  </a:lnTo>
                  <a:lnTo>
                    <a:pt x="79961" y="96896"/>
                  </a:lnTo>
                  <a:lnTo>
                    <a:pt x="81016" y="92306"/>
                  </a:lnTo>
                  <a:lnTo>
                    <a:pt x="81720" y="87707"/>
                  </a:lnTo>
                  <a:lnTo>
                    <a:pt x="82190" y="83101"/>
                  </a:lnTo>
                  <a:lnTo>
                    <a:pt x="82503" y="78492"/>
                  </a:lnTo>
                  <a:lnTo>
                    <a:pt x="82711" y="73879"/>
                  </a:lnTo>
                  <a:lnTo>
                    <a:pt x="82942" y="64649"/>
                  </a:lnTo>
                  <a:lnTo>
                    <a:pt x="83111" y="44300"/>
                  </a:lnTo>
                  <a:lnTo>
                    <a:pt x="81577" y="41848"/>
                  </a:lnTo>
                  <a:lnTo>
                    <a:pt x="79015" y="38674"/>
                  </a:lnTo>
                  <a:lnTo>
                    <a:pt x="75768" y="35019"/>
                  </a:lnTo>
                  <a:lnTo>
                    <a:pt x="68055" y="26853"/>
                  </a:lnTo>
                  <a:lnTo>
                    <a:pt x="57914" y="16422"/>
                  </a:lnTo>
                  <a:lnTo>
                    <a:pt x="55543" y="15566"/>
                  </a:lnTo>
                  <a:lnTo>
                    <a:pt x="52422" y="14995"/>
                  </a:lnTo>
                  <a:lnTo>
                    <a:pt x="48803" y="14615"/>
                  </a:lnTo>
                  <a:lnTo>
                    <a:pt x="44851" y="12822"/>
                  </a:lnTo>
                  <a:lnTo>
                    <a:pt x="40677" y="10087"/>
                  </a:lnTo>
                  <a:lnTo>
                    <a:pt x="30271" y="1992"/>
                  </a:lnTo>
                  <a:lnTo>
                    <a:pt x="27878" y="1328"/>
                  </a:lnTo>
                  <a:lnTo>
                    <a:pt x="24743" y="885"/>
                  </a:lnTo>
                  <a:lnTo>
                    <a:pt x="16005" y="174"/>
                  </a:lnTo>
                  <a:lnTo>
                    <a:pt x="10706" y="77"/>
                  </a:ln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26" name="SMARTInkAnnotation32"/>
            <p:cNvSpPr/>
            <p:nvPr/>
          </p:nvSpPr>
          <p:spPr>
            <a:xfrm>
              <a:off x="6317672" y="5599162"/>
              <a:ext cx="13856" cy="372147"/>
            </a:xfrm>
            <a:custGeom>
              <a:avLst/>
              <a:gdLst/>
              <a:ahLst/>
              <a:cxnLst/>
              <a:rect l="0" t="0" r="0" b="0"/>
              <a:pathLst>
                <a:path w="13856" h="372147">
                  <a:moveTo>
                    <a:pt x="13855" y="11928"/>
                  </a:moveTo>
                  <a:lnTo>
                    <a:pt x="13855" y="4574"/>
                  </a:lnTo>
                  <a:lnTo>
                    <a:pt x="12316" y="2407"/>
                  </a:lnTo>
                  <a:lnTo>
                    <a:pt x="9750" y="962"/>
                  </a:lnTo>
                  <a:lnTo>
                    <a:pt x="6500" y="0"/>
                  </a:lnTo>
                  <a:lnTo>
                    <a:pt x="4333" y="897"/>
                  </a:lnTo>
                  <a:lnTo>
                    <a:pt x="2889" y="3035"/>
                  </a:lnTo>
                  <a:lnTo>
                    <a:pt x="571" y="10171"/>
                  </a:lnTo>
                  <a:lnTo>
                    <a:pt x="169" y="18762"/>
                  </a:lnTo>
                  <a:lnTo>
                    <a:pt x="4" y="77451"/>
                  </a:lnTo>
                  <a:lnTo>
                    <a:pt x="0" y="372146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27" name="SMARTInkAnnotation33"/>
            <p:cNvSpPr/>
            <p:nvPr/>
          </p:nvSpPr>
          <p:spPr>
            <a:xfrm>
              <a:off x="6276108" y="5735781"/>
              <a:ext cx="110838" cy="13856"/>
            </a:xfrm>
            <a:custGeom>
              <a:avLst/>
              <a:gdLst/>
              <a:ahLst/>
              <a:cxnLst/>
              <a:rect l="0" t="0" r="0" b="0"/>
              <a:pathLst>
                <a:path w="110838" h="13856">
                  <a:moveTo>
                    <a:pt x="0" y="0"/>
                  </a:moveTo>
                  <a:lnTo>
                    <a:pt x="7356" y="0"/>
                  </a:lnTo>
                  <a:lnTo>
                    <a:pt x="9522" y="1540"/>
                  </a:lnTo>
                  <a:lnTo>
                    <a:pt x="10966" y="4105"/>
                  </a:lnTo>
                  <a:lnTo>
                    <a:pt x="13686" y="13284"/>
                  </a:lnTo>
                  <a:lnTo>
                    <a:pt x="15282" y="13475"/>
                  </a:lnTo>
                  <a:lnTo>
                    <a:pt x="17885" y="13601"/>
                  </a:lnTo>
                  <a:lnTo>
                    <a:pt x="24882" y="13742"/>
                  </a:lnTo>
                  <a:lnTo>
                    <a:pt x="110837" y="13855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28" name="SMARTInkAnnotation34"/>
            <p:cNvSpPr/>
            <p:nvPr/>
          </p:nvSpPr>
          <p:spPr>
            <a:xfrm>
              <a:off x="6428699" y="5735783"/>
              <a:ext cx="122560" cy="152399"/>
            </a:xfrm>
            <a:custGeom>
              <a:avLst/>
              <a:gdLst/>
              <a:ahLst/>
              <a:cxnLst/>
              <a:rect l="0" t="0" r="0" b="0"/>
              <a:pathLst>
                <a:path w="122560" h="152399">
                  <a:moveTo>
                    <a:pt x="55228" y="69271"/>
                  </a:moveTo>
                  <a:lnTo>
                    <a:pt x="67157" y="69271"/>
                  </a:lnTo>
                  <a:lnTo>
                    <a:pt x="69338" y="67732"/>
                  </a:lnTo>
                  <a:lnTo>
                    <a:pt x="72332" y="65166"/>
                  </a:lnTo>
                  <a:lnTo>
                    <a:pt x="80842" y="57342"/>
                  </a:lnTo>
                  <a:lnTo>
                    <a:pt x="94681" y="43657"/>
                  </a:lnTo>
                  <a:lnTo>
                    <a:pt x="96924" y="42958"/>
                  </a:lnTo>
                  <a:lnTo>
                    <a:pt x="99959" y="42493"/>
                  </a:lnTo>
                  <a:lnTo>
                    <a:pt x="103521" y="42182"/>
                  </a:lnTo>
                  <a:lnTo>
                    <a:pt x="105896" y="40436"/>
                  </a:lnTo>
                  <a:lnTo>
                    <a:pt x="107479" y="37733"/>
                  </a:lnTo>
                  <a:lnTo>
                    <a:pt x="110021" y="29688"/>
                  </a:lnTo>
                  <a:lnTo>
                    <a:pt x="110229" y="27488"/>
                  </a:lnTo>
                  <a:lnTo>
                    <a:pt x="110367" y="24482"/>
                  </a:lnTo>
                  <a:lnTo>
                    <a:pt x="110460" y="20939"/>
                  </a:lnTo>
                  <a:lnTo>
                    <a:pt x="112062" y="18577"/>
                  </a:lnTo>
                  <a:lnTo>
                    <a:pt x="114669" y="17002"/>
                  </a:lnTo>
                  <a:lnTo>
                    <a:pt x="117946" y="15952"/>
                  </a:lnTo>
                  <a:lnTo>
                    <a:pt x="120131" y="13713"/>
                  </a:lnTo>
                  <a:lnTo>
                    <a:pt x="121587" y="10681"/>
                  </a:lnTo>
                  <a:lnTo>
                    <a:pt x="122559" y="7120"/>
                  </a:lnTo>
                  <a:lnTo>
                    <a:pt x="121667" y="4746"/>
                  </a:lnTo>
                  <a:lnTo>
                    <a:pt x="119533" y="3163"/>
                  </a:lnTo>
                  <a:lnTo>
                    <a:pt x="112401" y="623"/>
                  </a:lnTo>
                  <a:lnTo>
                    <a:pt x="110277" y="415"/>
                  </a:lnTo>
                  <a:lnTo>
                    <a:pt x="107321" y="276"/>
                  </a:lnTo>
                  <a:lnTo>
                    <a:pt x="98872" y="53"/>
                  </a:lnTo>
                  <a:lnTo>
                    <a:pt x="64278" y="0"/>
                  </a:lnTo>
                  <a:lnTo>
                    <a:pt x="59722" y="1538"/>
                  </a:lnTo>
                  <a:lnTo>
                    <a:pt x="55145" y="4104"/>
                  </a:lnTo>
                  <a:lnTo>
                    <a:pt x="50555" y="7354"/>
                  </a:lnTo>
                  <a:lnTo>
                    <a:pt x="45955" y="11059"/>
                  </a:lnTo>
                  <a:lnTo>
                    <a:pt x="41349" y="15070"/>
                  </a:lnTo>
                  <a:lnTo>
                    <a:pt x="36738" y="19282"/>
                  </a:lnTo>
                  <a:lnTo>
                    <a:pt x="27511" y="28068"/>
                  </a:lnTo>
                  <a:lnTo>
                    <a:pt x="22895" y="32566"/>
                  </a:lnTo>
                  <a:lnTo>
                    <a:pt x="19819" y="37104"/>
                  </a:lnTo>
                  <a:lnTo>
                    <a:pt x="17767" y="41669"/>
                  </a:lnTo>
                  <a:lnTo>
                    <a:pt x="16399" y="46251"/>
                  </a:lnTo>
                  <a:lnTo>
                    <a:pt x="13948" y="50846"/>
                  </a:lnTo>
                  <a:lnTo>
                    <a:pt x="10774" y="55448"/>
                  </a:lnTo>
                  <a:lnTo>
                    <a:pt x="7120" y="60056"/>
                  </a:lnTo>
                  <a:lnTo>
                    <a:pt x="4683" y="64667"/>
                  </a:lnTo>
                  <a:lnTo>
                    <a:pt x="3058" y="69280"/>
                  </a:lnTo>
                  <a:lnTo>
                    <a:pt x="1975" y="73896"/>
                  </a:lnTo>
                  <a:lnTo>
                    <a:pt x="1254" y="78511"/>
                  </a:lnTo>
                  <a:lnTo>
                    <a:pt x="772" y="83128"/>
                  </a:lnTo>
                  <a:lnTo>
                    <a:pt x="0" y="94244"/>
                  </a:lnTo>
                  <a:lnTo>
                    <a:pt x="1476" y="96695"/>
                  </a:lnTo>
                  <a:lnTo>
                    <a:pt x="3999" y="99869"/>
                  </a:lnTo>
                  <a:lnTo>
                    <a:pt x="7221" y="103524"/>
                  </a:lnTo>
                  <a:lnTo>
                    <a:pt x="9368" y="107500"/>
                  </a:lnTo>
                  <a:lnTo>
                    <a:pt x="10801" y="111691"/>
                  </a:lnTo>
                  <a:lnTo>
                    <a:pt x="11755" y="116024"/>
                  </a:lnTo>
                  <a:lnTo>
                    <a:pt x="15470" y="120451"/>
                  </a:lnTo>
                  <a:lnTo>
                    <a:pt x="21026" y="124943"/>
                  </a:lnTo>
                  <a:lnTo>
                    <a:pt x="27809" y="129477"/>
                  </a:lnTo>
                  <a:lnTo>
                    <a:pt x="33869" y="132499"/>
                  </a:lnTo>
                  <a:lnTo>
                    <a:pt x="39449" y="134514"/>
                  </a:lnTo>
                  <a:lnTo>
                    <a:pt x="44709" y="135857"/>
                  </a:lnTo>
                  <a:lnTo>
                    <a:pt x="49755" y="138292"/>
                  </a:lnTo>
                  <a:lnTo>
                    <a:pt x="54658" y="141455"/>
                  </a:lnTo>
                  <a:lnTo>
                    <a:pt x="59466" y="145102"/>
                  </a:lnTo>
                  <a:lnTo>
                    <a:pt x="64211" y="147535"/>
                  </a:lnTo>
                  <a:lnTo>
                    <a:pt x="68914" y="149156"/>
                  </a:lnTo>
                  <a:lnTo>
                    <a:pt x="73588" y="150237"/>
                  </a:lnTo>
                  <a:lnTo>
                    <a:pt x="78244" y="150957"/>
                  </a:lnTo>
                  <a:lnTo>
                    <a:pt x="82887" y="151437"/>
                  </a:lnTo>
                  <a:lnTo>
                    <a:pt x="87521" y="151758"/>
                  </a:lnTo>
                  <a:lnTo>
                    <a:pt x="92151" y="151971"/>
                  </a:lnTo>
                  <a:lnTo>
                    <a:pt x="110646" y="152398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29" name="SMARTInkAnnotation35"/>
            <p:cNvSpPr/>
            <p:nvPr/>
          </p:nvSpPr>
          <p:spPr>
            <a:xfrm>
              <a:off x="6636343" y="5721927"/>
              <a:ext cx="165597" cy="193964"/>
            </a:xfrm>
            <a:custGeom>
              <a:avLst/>
              <a:gdLst/>
              <a:ahLst/>
              <a:cxnLst/>
              <a:rect l="0" t="0" r="0" b="0"/>
              <a:pathLst>
                <a:path w="165597" h="193964">
                  <a:moveTo>
                    <a:pt x="110820" y="0"/>
                  </a:moveTo>
                  <a:lnTo>
                    <a:pt x="58083" y="0"/>
                  </a:lnTo>
                  <a:lnTo>
                    <a:pt x="55650" y="1539"/>
                  </a:lnTo>
                  <a:lnTo>
                    <a:pt x="52488" y="4105"/>
                  </a:lnTo>
                  <a:lnTo>
                    <a:pt x="48841" y="7355"/>
                  </a:lnTo>
                  <a:lnTo>
                    <a:pt x="44870" y="9521"/>
                  </a:lnTo>
                  <a:lnTo>
                    <a:pt x="40684" y="10966"/>
                  </a:lnTo>
                  <a:lnTo>
                    <a:pt x="36354" y="11928"/>
                  </a:lnTo>
                  <a:lnTo>
                    <a:pt x="31928" y="12571"/>
                  </a:lnTo>
                  <a:lnTo>
                    <a:pt x="27437" y="12998"/>
                  </a:lnTo>
                  <a:lnTo>
                    <a:pt x="22904" y="13284"/>
                  </a:lnTo>
                  <a:lnTo>
                    <a:pt x="19883" y="15013"/>
                  </a:lnTo>
                  <a:lnTo>
                    <a:pt x="17867" y="17706"/>
                  </a:lnTo>
                  <a:lnTo>
                    <a:pt x="16525" y="21040"/>
                  </a:lnTo>
                  <a:lnTo>
                    <a:pt x="14090" y="23263"/>
                  </a:lnTo>
                  <a:lnTo>
                    <a:pt x="10928" y="24745"/>
                  </a:lnTo>
                  <a:lnTo>
                    <a:pt x="7280" y="25733"/>
                  </a:lnTo>
                  <a:lnTo>
                    <a:pt x="4847" y="27931"/>
                  </a:lnTo>
                  <a:lnTo>
                    <a:pt x="3226" y="30936"/>
                  </a:lnTo>
                  <a:lnTo>
                    <a:pt x="174" y="40941"/>
                  </a:lnTo>
                  <a:lnTo>
                    <a:pt x="68" y="45392"/>
                  </a:lnTo>
                  <a:lnTo>
                    <a:pt x="0" y="53437"/>
                  </a:lnTo>
                  <a:lnTo>
                    <a:pt x="1534" y="54098"/>
                  </a:lnTo>
                  <a:lnTo>
                    <a:pt x="4096" y="54537"/>
                  </a:lnTo>
                  <a:lnTo>
                    <a:pt x="7343" y="54831"/>
                  </a:lnTo>
                  <a:lnTo>
                    <a:pt x="11048" y="55027"/>
                  </a:lnTo>
                  <a:lnTo>
                    <a:pt x="19269" y="55244"/>
                  </a:lnTo>
                  <a:lnTo>
                    <a:pt x="32552" y="55366"/>
                  </a:lnTo>
                  <a:lnTo>
                    <a:pt x="37089" y="56923"/>
                  </a:lnTo>
                  <a:lnTo>
                    <a:pt x="41654" y="59500"/>
                  </a:lnTo>
                  <a:lnTo>
                    <a:pt x="46237" y="62758"/>
                  </a:lnTo>
                  <a:lnTo>
                    <a:pt x="50831" y="64929"/>
                  </a:lnTo>
                  <a:lnTo>
                    <a:pt x="55434" y="66377"/>
                  </a:lnTo>
                  <a:lnTo>
                    <a:pt x="60041" y="67342"/>
                  </a:lnTo>
                  <a:lnTo>
                    <a:pt x="64652" y="67986"/>
                  </a:lnTo>
                  <a:lnTo>
                    <a:pt x="69266" y="68414"/>
                  </a:lnTo>
                  <a:lnTo>
                    <a:pt x="73881" y="68700"/>
                  </a:lnTo>
                  <a:lnTo>
                    <a:pt x="78497" y="70431"/>
                  </a:lnTo>
                  <a:lnTo>
                    <a:pt x="83115" y="73123"/>
                  </a:lnTo>
                  <a:lnTo>
                    <a:pt x="87731" y="76458"/>
                  </a:lnTo>
                  <a:lnTo>
                    <a:pt x="92348" y="78681"/>
                  </a:lnTo>
                  <a:lnTo>
                    <a:pt x="96966" y="80163"/>
                  </a:lnTo>
                  <a:lnTo>
                    <a:pt x="101584" y="81151"/>
                  </a:lnTo>
                  <a:lnTo>
                    <a:pt x="106202" y="83349"/>
                  </a:lnTo>
                  <a:lnTo>
                    <a:pt x="110820" y="86354"/>
                  </a:lnTo>
                  <a:lnTo>
                    <a:pt x="115438" y="89896"/>
                  </a:lnTo>
                  <a:lnTo>
                    <a:pt x="120057" y="92258"/>
                  </a:lnTo>
                  <a:lnTo>
                    <a:pt x="124675" y="93833"/>
                  </a:lnTo>
                  <a:lnTo>
                    <a:pt x="129292" y="94882"/>
                  </a:lnTo>
                  <a:lnTo>
                    <a:pt x="133911" y="97122"/>
                  </a:lnTo>
                  <a:lnTo>
                    <a:pt x="138529" y="100153"/>
                  </a:lnTo>
                  <a:lnTo>
                    <a:pt x="143147" y="103714"/>
                  </a:lnTo>
                  <a:lnTo>
                    <a:pt x="146226" y="107628"/>
                  </a:lnTo>
                  <a:lnTo>
                    <a:pt x="148279" y="111776"/>
                  </a:lnTo>
                  <a:lnTo>
                    <a:pt x="149647" y="116081"/>
                  </a:lnTo>
                  <a:lnTo>
                    <a:pt x="152099" y="120490"/>
                  </a:lnTo>
                  <a:lnTo>
                    <a:pt x="155272" y="124969"/>
                  </a:lnTo>
                  <a:lnTo>
                    <a:pt x="158928" y="129494"/>
                  </a:lnTo>
                  <a:lnTo>
                    <a:pt x="161365" y="134051"/>
                  </a:lnTo>
                  <a:lnTo>
                    <a:pt x="162990" y="138628"/>
                  </a:lnTo>
                  <a:lnTo>
                    <a:pt x="164072" y="143218"/>
                  </a:lnTo>
                  <a:lnTo>
                    <a:pt x="164794" y="147818"/>
                  </a:lnTo>
                  <a:lnTo>
                    <a:pt x="165276" y="152424"/>
                  </a:lnTo>
                  <a:lnTo>
                    <a:pt x="165596" y="157034"/>
                  </a:lnTo>
                  <a:lnTo>
                    <a:pt x="164272" y="160107"/>
                  </a:lnTo>
                  <a:lnTo>
                    <a:pt x="161848" y="162156"/>
                  </a:lnTo>
                  <a:lnTo>
                    <a:pt x="158693" y="163523"/>
                  </a:lnTo>
                  <a:lnTo>
                    <a:pt x="156590" y="165972"/>
                  </a:lnTo>
                  <a:lnTo>
                    <a:pt x="155188" y="169145"/>
                  </a:lnTo>
                  <a:lnTo>
                    <a:pt x="152937" y="177943"/>
                  </a:lnTo>
                  <a:lnTo>
                    <a:pt x="148525" y="183252"/>
                  </a:lnTo>
                  <a:lnTo>
                    <a:pt x="145192" y="186822"/>
                  </a:lnTo>
                  <a:lnTo>
                    <a:pt x="141432" y="189202"/>
                  </a:lnTo>
                  <a:lnTo>
                    <a:pt x="137386" y="190790"/>
                  </a:lnTo>
                  <a:lnTo>
                    <a:pt x="133149" y="191848"/>
                  </a:lnTo>
                  <a:lnTo>
                    <a:pt x="128785" y="192553"/>
                  </a:lnTo>
                  <a:lnTo>
                    <a:pt x="124336" y="193023"/>
                  </a:lnTo>
                  <a:lnTo>
                    <a:pt x="119830" y="193336"/>
                  </a:lnTo>
                  <a:lnTo>
                    <a:pt x="115287" y="193546"/>
                  </a:lnTo>
                  <a:lnTo>
                    <a:pt x="106134" y="193778"/>
                  </a:lnTo>
                  <a:lnTo>
                    <a:pt x="13838" y="193963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0" name="SMARTInkAnnotation36"/>
            <p:cNvSpPr/>
            <p:nvPr/>
          </p:nvSpPr>
          <p:spPr>
            <a:xfrm>
              <a:off x="6975247" y="5721930"/>
              <a:ext cx="173643" cy="221666"/>
            </a:xfrm>
            <a:custGeom>
              <a:avLst/>
              <a:gdLst/>
              <a:ahLst/>
              <a:cxnLst/>
              <a:rect l="0" t="0" r="0" b="0"/>
              <a:pathLst>
                <a:path w="173643" h="221666">
                  <a:moveTo>
                    <a:pt x="132134" y="13851"/>
                  </a:moveTo>
                  <a:lnTo>
                    <a:pt x="132134" y="5869"/>
                  </a:lnTo>
                  <a:lnTo>
                    <a:pt x="132134" y="9277"/>
                  </a:lnTo>
                  <a:lnTo>
                    <a:pt x="130596" y="9262"/>
                  </a:lnTo>
                  <a:lnTo>
                    <a:pt x="128030" y="7713"/>
                  </a:lnTo>
                  <a:lnTo>
                    <a:pt x="120205" y="1521"/>
                  </a:lnTo>
                  <a:lnTo>
                    <a:pt x="115031" y="674"/>
                  </a:lnTo>
                  <a:lnTo>
                    <a:pt x="111495" y="449"/>
                  </a:lnTo>
                  <a:lnTo>
                    <a:pt x="107599" y="298"/>
                  </a:lnTo>
                  <a:lnTo>
                    <a:pt x="94760" y="86"/>
                  </a:lnTo>
                  <a:lnTo>
                    <a:pt x="65582" y="0"/>
                  </a:lnTo>
                  <a:lnTo>
                    <a:pt x="63135" y="1539"/>
                  </a:lnTo>
                  <a:lnTo>
                    <a:pt x="59965" y="4103"/>
                  </a:lnTo>
                  <a:lnTo>
                    <a:pt x="56312" y="7353"/>
                  </a:lnTo>
                  <a:lnTo>
                    <a:pt x="52337" y="9518"/>
                  </a:lnTo>
                  <a:lnTo>
                    <a:pt x="48149" y="10963"/>
                  </a:lnTo>
                  <a:lnTo>
                    <a:pt x="43816" y="11926"/>
                  </a:lnTo>
                  <a:lnTo>
                    <a:pt x="39389" y="12568"/>
                  </a:lnTo>
                  <a:lnTo>
                    <a:pt x="34897" y="12995"/>
                  </a:lnTo>
                  <a:lnTo>
                    <a:pt x="30364" y="13281"/>
                  </a:lnTo>
                  <a:lnTo>
                    <a:pt x="25803" y="15010"/>
                  </a:lnTo>
                  <a:lnTo>
                    <a:pt x="21222" y="17703"/>
                  </a:lnTo>
                  <a:lnTo>
                    <a:pt x="16629" y="21037"/>
                  </a:lnTo>
                  <a:lnTo>
                    <a:pt x="13567" y="24799"/>
                  </a:lnTo>
                  <a:lnTo>
                    <a:pt x="11526" y="28847"/>
                  </a:lnTo>
                  <a:lnTo>
                    <a:pt x="10166" y="33084"/>
                  </a:lnTo>
                  <a:lnTo>
                    <a:pt x="7719" y="35910"/>
                  </a:lnTo>
                  <a:lnTo>
                    <a:pt x="4548" y="37794"/>
                  </a:lnTo>
                  <a:lnTo>
                    <a:pt x="895" y="39049"/>
                  </a:lnTo>
                  <a:lnTo>
                    <a:pt x="0" y="41425"/>
                  </a:lnTo>
                  <a:lnTo>
                    <a:pt x="941" y="44549"/>
                  </a:lnTo>
                  <a:lnTo>
                    <a:pt x="6159" y="53269"/>
                  </a:lnTo>
                  <a:lnTo>
                    <a:pt x="8126" y="53984"/>
                  </a:lnTo>
                  <a:lnTo>
                    <a:pt x="10978" y="54461"/>
                  </a:lnTo>
                  <a:lnTo>
                    <a:pt x="14418" y="54779"/>
                  </a:lnTo>
                  <a:lnTo>
                    <a:pt x="18250" y="56530"/>
                  </a:lnTo>
                  <a:lnTo>
                    <a:pt x="22346" y="59238"/>
                  </a:lnTo>
                  <a:lnTo>
                    <a:pt x="26614" y="62582"/>
                  </a:lnTo>
                  <a:lnTo>
                    <a:pt x="30999" y="64811"/>
                  </a:lnTo>
                  <a:lnTo>
                    <a:pt x="35463" y="66297"/>
                  </a:lnTo>
                  <a:lnTo>
                    <a:pt x="39978" y="67288"/>
                  </a:lnTo>
                  <a:lnTo>
                    <a:pt x="44527" y="69488"/>
                  </a:lnTo>
                  <a:lnTo>
                    <a:pt x="49099" y="72494"/>
                  </a:lnTo>
                  <a:lnTo>
                    <a:pt x="53686" y="76037"/>
                  </a:lnTo>
                  <a:lnTo>
                    <a:pt x="59823" y="78400"/>
                  </a:lnTo>
                  <a:lnTo>
                    <a:pt x="66994" y="79974"/>
                  </a:lnTo>
                  <a:lnTo>
                    <a:pt x="74853" y="81024"/>
                  </a:lnTo>
                  <a:lnTo>
                    <a:pt x="81632" y="83264"/>
                  </a:lnTo>
                  <a:lnTo>
                    <a:pt x="87690" y="86296"/>
                  </a:lnTo>
                  <a:lnTo>
                    <a:pt x="93269" y="89857"/>
                  </a:lnTo>
                  <a:lnTo>
                    <a:pt x="98527" y="92231"/>
                  </a:lnTo>
                  <a:lnTo>
                    <a:pt x="103572" y="93813"/>
                  </a:lnTo>
                  <a:lnTo>
                    <a:pt x="108474" y="94868"/>
                  </a:lnTo>
                  <a:lnTo>
                    <a:pt x="113282" y="97111"/>
                  </a:lnTo>
                  <a:lnTo>
                    <a:pt x="118027" y="100146"/>
                  </a:lnTo>
                  <a:lnTo>
                    <a:pt x="122729" y="103708"/>
                  </a:lnTo>
                  <a:lnTo>
                    <a:pt x="127403" y="106083"/>
                  </a:lnTo>
                  <a:lnTo>
                    <a:pt x="132060" y="107667"/>
                  </a:lnTo>
                  <a:lnTo>
                    <a:pt x="136703" y="108722"/>
                  </a:lnTo>
                  <a:lnTo>
                    <a:pt x="141337" y="110965"/>
                  </a:lnTo>
                  <a:lnTo>
                    <a:pt x="145967" y="114000"/>
                  </a:lnTo>
                  <a:lnTo>
                    <a:pt x="150592" y="117562"/>
                  </a:lnTo>
                  <a:lnTo>
                    <a:pt x="153676" y="121477"/>
                  </a:lnTo>
                  <a:lnTo>
                    <a:pt x="155732" y="125626"/>
                  </a:lnTo>
                  <a:lnTo>
                    <a:pt x="157102" y="129931"/>
                  </a:lnTo>
                  <a:lnTo>
                    <a:pt x="159556" y="134341"/>
                  </a:lnTo>
                  <a:lnTo>
                    <a:pt x="162730" y="138820"/>
                  </a:lnTo>
                  <a:lnTo>
                    <a:pt x="166386" y="143346"/>
                  </a:lnTo>
                  <a:lnTo>
                    <a:pt x="168823" y="147902"/>
                  </a:lnTo>
                  <a:lnTo>
                    <a:pt x="170448" y="152479"/>
                  </a:lnTo>
                  <a:lnTo>
                    <a:pt x="173056" y="163531"/>
                  </a:lnTo>
                  <a:lnTo>
                    <a:pt x="173413" y="169148"/>
                  </a:lnTo>
                  <a:lnTo>
                    <a:pt x="173571" y="176775"/>
                  </a:lnTo>
                  <a:lnTo>
                    <a:pt x="173642" y="185296"/>
                  </a:lnTo>
                  <a:lnTo>
                    <a:pt x="172121" y="188184"/>
                  </a:lnTo>
                  <a:lnTo>
                    <a:pt x="169568" y="190109"/>
                  </a:lnTo>
                  <a:lnTo>
                    <a:pt x="166327" y="191393"/>
                  </a:lnTo>
                  <a:lnTo>
                    <a:pt x="164166" y="193788"/>
                  </a:lnTo>
                  <a:lnTo>
                    <a:pt x="162725" y="196924"/>
                  </a:lnTo>
                  <a:lnTo>
                    <a:pt x="161764" y="200555"/>
                  </a:lnTo>
                  <a:lnTo>
                    <a:pt x="159584" y="202975"/>
                  </a:lnTo>
                  <a:lnTo>
                    <a:pt x="156592" y="204588"/>
                  </a:lnTo>
                  <a:lnTo>
                    <a:pt x="153058" y="205664"/>
                  </a:lnTo>
                  <a:lnTo>
                    <a:pt x="149163" y="207920"/>
                  </a:lnTo>
                  <a:lnTo>
                    <a:pt x="145026" y="210964"/>
                  </a:lnTo>
                  <a:lnTo>
                    <a:pt x="140729" y="214532"/>
                  </a:lnTo>
                  <a:lnTo>
                    <a:pt x="136324" y="216912"/>
                  </a:lnTo>
                  <a:lnTo>
                    <a:pt x="131849" y="218498"/>
                  </a:lnTo>
                  <a:lnTo>
                    <a:pt x="127326" y="219555"/>
                  </a:lnTo>
                  <a:lnTo>
                    <a:pt x="122771" y="220260"/>
                  </a:lnTo>
                  <a:lnTo>
                    <a:pt x="118195" y="220730"/>
                  </a:lnTo>
                  <a:lnTo>
                    <a:pt x="113605" y="221043"/>
                  </a:lnTo>
                  <a:lnTo>
                    <a:pt x="109006" y="221252"/>
                  </a:lnTo>
                  <a:lnTo>
                    <a:pt x="99790" y="221484"/>
                  </a:lnTo>
                  <a:lnTo>
                    <a:pt x="58243" y="221665"/>
                  </a:lnTo>
                  <a:lnTo>
                    <a:pt x="55164" y="220127"/>
                  </a:lnTo>
                  <a:lnTo>
                    <a:pt x="53112" y="217562"/>
                  </a:lnTo>
                  <a:lnTo>
                    <a:pt x="51743" y="214313"/>
                  </a:lnTo>
                  <a:lnTo>
                    <a:pt x="49292" y="212147"/>
                  </a:lnTo>
                  <a:lnTo>
                    <a:pt x="46118" y="210703"/>
                  </a:lnTo>
                  <a:lnTo>
                    <a:pt x="35342" y="207865"/>
                  </a:lnTo>
                  <a:lnTo>
                    <a:pt x="49007" y="207815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1" name="SMARTInkAnnotation37"/>
            <p:cNvSpPr/>
            <p:nvPr/>
          </p:nvSpPr>
          <p:spPr>
            <a:xfrm>
              <a:off x="7204368" y="5737937"/>
              <a:ext cx="152396" cy="177954"/>
            </a:xfrm>
            <a:custGeom>
              <a:avLst/>
              <a:gdLst/>
              <a:ahLst/>
              <a:cxnLst/>
              <a:rect l="0" t="0" r="0" b="0"/>
              <a:pathLst>
                <a:path w="152396" h="177954">
                  <a:moveTo>
                    <a:pt x="13850" y="11699"/>
                  </a:moveTo>
                  <a:lnTo>
                    <a:pt x="6495" y="11699"/>
                  </a:lnTo>
                  <a:lnTo>
                    <a:pt x="4328" y="13238"/>
                  </a:lnTo>
                  <a:lnTo>
                    <a:pt x="2884" y="15804"/>
                  </a:lnTo>
                  <a:lnTo>
                    <a:pt x="1920" y="19054"/>
                  </a:lnTo>
                  <a:lnTo>
                    <a:pt x="1278" y="22760"/>
                  </a:lnTo>
                  <a:lnTo>
                    <a:pt x="851" y="26770"/>
                  </a:lnTo>
                  <a:lnTo>
                    <a:pt x="566" y="30982"/>
                  </a:lnTo>
                  <a:lnTo>
                    <a:pt x="375" y="35330"/>
                  </a:lnTo>
                  <a:lnTo>
                    <a:pt x="164" y="44266"/>
                  </a:lnTo>
                  <a:lnTo>
                    <a:pt x="0" y="97525"/>
                  </a:lnTo>
                  <a:lnTo>
                    <a:pt x="1537" y="102783"/>
                  </a:lnTo>
                  <a:lnTo>
                    <a:pt x="4102" y="107828"/>
                  </a:lnTo>
                  <a:lnTo>
                    <a:pt x="7351" y="112730"/>
                  </a:lnTo>
                  <a:lnTo>
                    <a:pt x="9518" y="117538"/>
                  </a:lnTo>
                  <a:lnTo>
                    <a:pt x="10962" y="122282"/>
                  </a:lnTo>
                  <a:lnTo>
                    <a:pt x="11924" y="126985"/>
                  </a:lnTo>
                  <a:lnTo>
                    <a:pt x="14106" y="131659"/>
                  </a:lnTo>
                  <a:lnTo>
                    <a:pt x="17099" y="136315"/>
                  </a:lnTo>
                  <a:lnTo>
                    <a:pt x="20634" y="140958"/>
                  </a:lnTo>
                  <a:lnTo>
                    <a:pt x="22990" y="145593"/>
                  </a:lnTo>
                  <a:lnTo>
                    <a:pt x="24562" y="150222"/>
                  </a:lnTo>
                  <a:lnTo>
                    <a:pt x="25610" y="154848"/>
                  </a:lnTo>
                  <a:lnTo>
                    <a:pt x="27847" y="157931"/>
                  </a:lnTo>
                  <a:lnTo>
                    <a:pt x="30878" y="159987"/>
                  </a:lnTo>
                  <a:lnTo>
                    <a:pt x="34438" y="161358"/>
                  </a:lnTo>
                  <a:lnTo>
                    <a:pt x="38351" y="162271"/>
                  </a:lnTo>
                  <a:lnTo>
                    <a:pt x="42499" y="162881"/>
                  </a:lnTo>
                  <a:lnTo>
                    <a:pt x="46804" y="163287"/>
                  </a:lnTo>
                  <a:lnTo>
                    <a:pt x="51213" y="162018"/>
                  </a:lnTo>
                  <a:lnTo>
                    <a:pt x="55692" y="159633"/>
                  </a:lnTo>
                  <a:lnTo>
                    <a:pt x="60217" y="156503"/>
                  </a:lnTo>
                  <a:lnTo>
                    <a:pt x="63234" y="152877"/>
                  </a:lnTo>
                  <a:lnTo>
                    <a:pt x="65245" y="148921"/>
                  </a:lnTo>
                  <a:lnTo>
                    <a:pt x="66586" y="144744"/>
                  </a:lnTo>
                  <a:lnTo>
                    <a:pt x="69020" y="141959"/>
                  </a:lnTo>
                  <a:lnTo>
                    <a:pt x="72181" y="140103"/>
                  </a:lnTo>
                  <a:lnTo>
                    <a:pt x="75828" y="138865"/>
                  </a:lnTo>
                  <a:lnTo>
                    <a:pt x="78260" y="136500"/>
                  </a:lnTo>
                  <a:lnTo>
                    <a:pt x="79880" y="133385"/>
                  </a:lnTo>
                  <a:lnTo>
                    <a:pt x="80961" y="129768"/>
                  </a:lnTo>
                  <a:lnTo>
                    <a:pt x="83222" y="124278"/>
                  </a:lnTo>
                  <a:lnTo>
                    <a:pt x="86267" y="117540"/>
                  </a:lnTo>
                  <a:lnTo>
                    <a:pt x="89837" y="109969"/>
                  </a:lnTo>
                  <a:lnTo>
                    <a:pt x="92217" y="103382"/>
                  </a:lnTo>
                  <a:lnTo>
                    <a:pt x="93803" y="97451"/>
                  </a:lnTo>
                  <a:lnTo>
                    <a:pt x="94861" y="91958"/>
                  </a:lnTo>
                  <a:lnTo>
                    <a:pt x="97106" y="86756"/>
                  </a:lnTo>
                  <a:lnTo>
                    <a:pt x="100142" y="81750"/>
                  </a:lnTo>
                  <a:lnTo>
                    <a:pt x="103705" y="76872"/>
                  </a:lnTo>
                  <a:lnTo>
                    <a:pt x="106081" y="70542"/>
                  </a:lnTo>
                  <a:lnTo>
                    <a:pt x="107663" y="63242"/>
                  </a:lnTo>
                  <a:lnTo>
                    <a:pt x="110206" y="44116"/>
                  </a:lnTo>
                  <a:lnTo>
                    <a:pt x="110414" y="41007"/>
                  </a:lnTo>
                  <a:lnTo>
                    <a:pt x="110553" y="37395"/>
                  </a:lnTo>
                  <a:lnTo>
                    <a:pt x="110749" y="24957"/>
                  </a:lnTo>
                  <a:lnTo>
                    <a:pt x="110826" y="5120"/>
                  </a:lnTo>
                  <a:lnTo>
                    <a:pt x="109289" y="2695"/>
                  </a:lnTo>
                  <a:lnTo>
                    <a:pt x="106724" y="1078"/>
                  </a:lnTo>
                  <a:lnTo>
                    <a:pt x="103475" y="0"/>
                  </a:lnTo>
                  <a:lnTo>
                    <a:pt x="101309" y="821"/>
                  </a:lnTo>
                  <a:lnTo>
                    <a:pt x="99866" y="2907"/>
                  </a:lnTo>
                  <a:lnTo>
                    <a:pt x="97146" y="11184"/>
                  </a:lnTo>
                  <a:lnTo>
                    <a:pt x="97052" y="15575"/>
                  </a:lnTo>
                  <a:lnTo>
                    <a:pt x="96992" y="30937"/>
                  </a:lnTo>
                  <a:lnTo>
                    <a:pt x="98526" y="36840"/>
                  </a:lnTo>
                  <a:lnTo>
                    <a:pt x="101089" y="43853"/>
                  </a:lnTo>
                  <a:lnTo>
                    <a:pt x="104337" y="51608"/>
                  </a:lnTo>
                  <a:lnTo>
                    <a:pt x="106501" y="58317"/>
                  </a:lnTo>
                  <a:lnTo>
                    <a:pt x="107944" y="64329"/>
                  </a:lnTo>
                  <a:lnTo>
                    <a:pt x="108907" y="69877"/>
                  </a:lnTo>
                  <a:lnTo>
                    <a:pt x="109549" y="76654"/>
                  </a:lnTo>
                  <a:lnTo>
                    <a:pt x="109977" y="84251"/>
                  </a:lnTo>
                  <a:lnTo>
                    <a:pt x="110451" y="99362"/>
                  </a:lnTo>
                  <a:lnTo>
                    <a:pt x="110663" y="111210"/>
                  </a:lnTo>
                  <a:lnTo>
                    <a:pt x="112258" y="116525"/>
                  </a:lnTo>
                  <a:lnTo>
                    <a:pt x="114861" y="121607"/>
                  </a:lnTo>
                  <a:lnTo>
                    <a:pt x="118136" y="126534"/>
                  </a:lnTo>
                  <a:lnTo>
                    <a:pt x="120320" y="131359"/>
                  </a:lnTo>
                  <a:lnTo>
                    <a:pt x="121775" y="136115"/>
                  </a:lnTo>
                  <a:lnTo>
                    <a:pt x="122746" y="140825"/>
                  </a:lnTo>
                  <a:lnTo>
                    <a:pt x="124931" y="145504"/>
                  </a:lnTo>
                  <a:lnTo>
                    <a:pt x="127929" y="150162"/>
                  </a:lnTo>
                  <a:lnTo>
                    <a:pt x="131466" y="154808"/>
                  </a:lnTo>
                  <a:lnTo>
                    <a:pt x="133825" y="159444"/>
                  </a:lnTo>
                  <a:lnTo>
                    <a:pt x="135397" y="164075"/>
                  </a:lnTo>
                  <a:lnTo>
                    <a:pt x="137920" y="175212"/>
                  </a:lnTo>
                  <a:lnTo>
                    <a:pt x="139666" y="176126"/>
                  </a:lnTo>
                  <a:lnTo>
                    <a:pt x="142369" y="176735"/>
                  </a:lnTo>
                  <a:lnTo>
                    <a:pt x="152395" y="177953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2" name="SMARTInkAnnotation38"/>
            <p:cNvSpPr/>
            <p:nvPr/>
          </p:nvSpPr>
          <p:spPr>
            <a:xfrm>
              <a:off x="7398342" y="5721927"/>
              <a:ext cx="41549" cy="180110"/>
            </a:xfrm>
            <a:custGeom>
              <a:avLst/>
              <a:gdLst/>
              <a:ahLst/>
              <a:cxnLst/>
              <a:rect l="0" t="0" r="0" b="0"/>
              <a:pathLst>
                <a:path w="41549" h="180110">
                  <a:moveTo>
                    <a:pt x="13839" y="0"/>
                  </a:moveTo>
                  <a:lnTo>
                    <a:pt x="1910" y="11928"/>
                  </a:lnTo>
                  <a:lnTo>
                    <a:pt x="841" y="17104"/>
                  </a:lnTo>
                  <a:lnTo>
                    <a:pt x="555" y="20639"/>
                  </a:lnTo>
                  <a:lnTo>
                    <a:pt x="365" y="26074"/>
                  </a:lnTo>
                  <a:lnTo>
                    <a:pt x="60" y="52815"/>
                  </a:lnTo>
                  <a:lnTo>
                    <a:pt x="0" y="80731"/>
                  </a:lnTo>
                  <a:lnTo>
                    <a:pt x="1534" y="87687"/>
                  </a:lnTo>
                  <a:lnTo>
                    <a:pt x="4097" y="93864"/>
                  </a:lnTo>
                  <a:lnTo>
                    <a:pt x="7344" y="99522"/>
                  </a:lnTo>
                  <a:lnTo>
                    <a:pt x="9508" y="106372"/>
                  </a:lnTo>
                  <a:lnTo>
                    <a:pt x="10953" y="114017"/>
                  </a:lnTo>
                  <a:lnTo>
                    <a:pt x="11914" y="122193"/>
                  </a:lnTo>
                  <a:lnTo>
                    <a:pt x="14096" y="129183"/>
                  </a:lnTo>
                  <a:lnTo>
                    <a:pt x="17089" y="135383"/>
                  </a:lnTo>
                  <a:lnTo>
                    <a:pt x="20623" y="141055"/>
                  </a:lnTo>
                  <a:lnTo>
                    <a:pt x="22980" y="146376"/>
                  </a:lnTo>
                  <a:lnTo>
                    <a:pt x="24552" y="151463"/>
                  </a:lnTo>
                  <a:lnTo>
                    <a:pt x="27073" y="163333"/>
                  </a:lnTo>
                  <a:lnTo>
                    <a:pt x="27280" y="165846"/>
                  </a:lnTo>
                  <a:lnTo>
                    <a:pt x="27418" y="169061"/>
                  </a:lnTo>
                  <a:lnTo>
                    <a:pt x="27510" y="172743"/>
                  </a:lnTo>
                  <a:lnTo>
                    <a:pt x="29111" y="175199"/>
                  </a:lnTo>
                  <a:lnTo>
                    <a:pt x="31717" y="176835"/>
                  </a:lnTo>
                  <a:lnTo>
                    <a:pt x="41548" y="180109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3" name="SMARTInkAnnotation39"/>
            <p:cNvSpPr/>
            <p:nvPr/>
          </p:nvSpPr>
          <p:spPr>
            <a:xfrm>
              <a:off x="7398327" y="5583381"/>
              <a:ext cx="13855" cy="13856"/>
            </a:xfrm>
            <a:custGeom>
              <a:avLst/>
              <a:gdLst/>
              <a:ahLst/>
              <a:cxnLst/>
              <a:rect l="0" t="0" r="0" b="0"/>
              <a:pathLst>
                <a:path w="13855" h="13856">
                  <a:moveTo>
                    <a:pt x="13854" y="0"/>
                  </a:moveTo>
                  <a:lnTo>
                    <a:pt x="13854" y="13284"/>
                  </a:lnTo>
                  <a:lnTo>
                    <a:pt x="12316" y="13475"/>
                  </a:lnTo>
                  <a:lnTo>
                    <a:pt x="9750" y="13602"/>
                  </a:lnTo>
                  <a:lnTo>
                    <a:pt x="0" y="13855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4" name="SMARTInkAnnotation40"/>
            <p:cNvSpPr/>
            <p:nvPr/>
          </p:nvSpPr>
          <p:spPr>
            <a:xfrm>
              <a:off x="7495844" y="5638800"/>
              <a:ext cx="68738" cy="234885"/>
            </a:xfrm>
            <a:custGeom>
              <a:avLst/>
              <a:gdLst/>
              <a:ahLst/>
              <a:cxnLst/>
              <a:rect l="0" t="0" r="0" b="0"/>
              <a:pathLst>
                <a:path w="68738" h="234885">
                  <a:moveTo>
                    <a:pt x="13319" y="69272"/>
                  </a:moveTo>
                  <a:lnTo>
                    <a:pt x="5965" y="76627"/>
                  </a:lnTo>
                  <a:lnTo>
                    <a:pt x="5337" y="80333"/>
                  </a:lnTo>
                  <a:lnTo>
                    <a:pt x="6459" y="84343"/>
                  </a:lnTo>
                  <a:lnTo>
                    <a:pt x="11965" y="94485"/>
                  </a:lnTo>
                  <a:lnTo>
                    <a:pt x="10876" y="98396"/>
                  </a:lnTo>
                  <a:lnTo>
                    <a:pt x="8611" y="104082"/>
                  </a:lnTo>
                  <a:lnTo>
                    <a:pt x="5563" y="110951"/>
                  </a:lnTo>
                  <a:lnTo>
                    <a:pt x="3530" y="117070"/>
                  </a:lnTo>
                  <a:lnTo>
                    <a:pt x="2175" y="122689"/>
                  </a:lnTo>
                  <a:lnTo>
                    <a:pt x="1272" y="127974"/>
                  </a:lnTo>
                  <a:lnTo>
                    <a:pt x="669" y="134577"/>
                  </a:lnTo>
                  <a:lnTo>
                    <a:pt x="268" y="142057"/>
                  </a:lnTo>
                  <a:lnTo>
                    <a:pt x="0" y="150123"/>
                  </a:lnTo>
                  <a:lnTo>
                    <a:pt x="1361" y="157039"/>
                  </a:lnTo>
                  <a:lnTo>
                    <a:pt x="3808" y="163190"/>
                  </a:lnTo>
                  <a:lnTo>
                    <a:pt x="6977" y="168829"/>
                  </a:lnTo>
                  <a:lnTo>
                    <a:pt x="9092" y="174128"/>
                  </a:lnTo>
                  <a:lnTo>
                    <a:pt x="10500" y="179201"/>
                  </a:lnTo>
                  <a:lnTo>
                    <a:pt x="11440" y="184121"/>
                  </a:lnTo>
                  <a:lnTo>
                    <a:pt x="12067" y="188941"/>
                  </a:lnTo>
                  <a:lnTo>
                    <a:pt x="12484" y="193694"/>
                  </a:lnTo>
                  <a:lnTo>
                    <a:pt x="12762" y="198402"/>
                  </a:lnTo>
                  <a:lnTo>
                    <a:pt x="14488" y="203080"/>
                  </a:lnTo>
                  <a:lnTo>
                    <a:pt x="17177" y="207738"/>
                  </a:lnTo>
                  <a:lnTo>
                    <a:pt x="25199" y="218919"/>
                  </a:lnTo>
                  <a:lnTo>
                    <a:pt x="27397" y="221377"/>
                  </a:lnTo>
                  <a:lnTo>
                    <a:pt x="40406" y="234884"/>
                  </a:lnTo>
                  <a:lnTo>
                    <a:pt x="40844" y="227982"/>
                  </a:lnTo>
                  <a:lnTo>
                    <a:pt x="42444" y="225879"/>
                  </a:lnTo>
                  <a:lnTo>
                    <a:pt x="45052" y="224476"/>
                  </a:lnTo>
                  <a:lnTo>
                    <a:pt x="48328" y="223541"/>
                  </a:lnTo>
                  <a:lnTo>
                    <a:pt x="50513" y="221379"/>
                  </a:lnTo>
                  <a:lnTo>
                    <a:pt x="51969" y="218398"/>
                  </a:lnTo>
                  <a:lnTo>
                    <a:pt x="52941" y="214871"/>
                  </a:lnTo>
                  <a:lnTo>
                    <a:pt x="53588" y="209441"/>
                  </a:lnTo>
                  <a:lnTo>
                    <a:pt x="54020" y="202743"/>
                  </a:lnTo>
                  <a:lnTo>
                    <a:pt x="54499" y="188628"/>
                  </a:lnTo>
                  <a:lnTo>
                    <a:pt x="54712" y="177224"/>
                  </a:lnTo>
                  <a:lnTo>
                    <a:pt x="56308" y="170489"/>
                  </a:lnTo>
                  <a:lnTo>
                    <a:pt x="58912" y="162920"/>
                  </a:lnTo>
                  <a:lnTo>
                    <a:pt x="62187" y="154795"/>
                  </a:lnTo>
                  <a:lnTo>
                    <a:pt x="64371" y="147839"/>
                  </a:lnTo>
                  <a:lnTo>
                    <a:pt x="65827" y="141662"/>
                  </a:lnTo>
                  <a:lnTo>
                    <a:pt x="66796" y="136005"/>
                  </a:lnTo>
                  <a:lnTo>
                    <a:pt x="67443" y="129155"/>
                  </a:lnTo>
                  <a:lnTo>
                    <a:pt x="67874" y="121509"/>
                  </a:lnTo>
                  <a:lnTo>
                    <a:pt x="68354" y="104804"/>
                  </a:lnTo>
                  <a:lnTo>
                    <a:pt x="68733" y="37169"/>
                  </a:lnTo>
                  <a:lnTo>
                    <a:pt x="68737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5" name="SMARTInkAnnotation41"/>
            <p:cNvSpPr/>
            <p:nvPr/>
          </p:nvSpPr>
          <p:spPr>
            <a:xfrm>
              <a:off x="7633909" y="5694234"/>
              <a:ext cx="340314" cy="221657"/>
            </a:xfrm>
            <a:custGeom>
              <a:avLst/>
              <a:gdLst/>
              <a:ahLst/>
              <a:cxnLst/>
              <a:rect l="0" t="0" r="0" b="0"/>
              <a:pathLst>
                <a:path w="340314" h="221657">
                  <a:moveTo>
                    <a:pt x="110781" y="55402"/>
                  </a:moveTo>
                  <a:lnTo>
                    <a:pt x="103427" y="55402"/>
                  </a:lnTo>
                  <a:lnTo>
                    <a:pt x="102800" y="53862"/>
                  </a:lnTo>
                  <a:lnTo>
                    <a:pt x="103921" y="51297"/>
                  </a:lnTo>
                  <a:lnTo>
                    <a:pt x="106207" y="48047"/>
                  </a:lnTo>
                  <a:lnTo>
                    <a:pt x="106193" y="45880"/>
                  </a:lnTo>
                  <a:lnTo>
                    <a:pt x="104644" y="44436"/>
                  </a:lnTo>
                  <a:lnTo>
                    <a:pt x="102072" y="43473"/>
                  </a:lnTo>
                  <a:lnTo>
                    <a:pt x="95108" y="38298"/>
                  </a:lnTo>
                  <a:lnTo>
                    <a:pt x="91096" y="34763"/>
                  </a:lnTo>
                  <a:lnTo>
                    <a:pt x="86883" y="32406"/>
                  </a:lnTo>
                  <a:lnTo>
                    <a:pt x="78095" y="29788"/>
                  </a:lnTo>
                  <a:lnTo>
                    <a:pt x="69058" y="24519"/>
                  </a:lnTo>
                  <a:lnTo>
                    <a:pt x="58068" y="15948"/>
                  </a:lnTo>
                  <a:lnTo>
                    <a:pt x="52461" y="10671"/>
                  </a:lnTo>
                  <a:lnTo>
                    <a:pt x="42150" y="609"/>
                  </a:lnTo>
                  <a:lnTo>
                    <a:pt x="32114" y="107"/>
                  </a:lnTo>
                  <a:lnTo>
                    <a:pt x="24431" y="8"/>
                  </a:lnTo>
                  <a:lnTo>
                    <a:pt x="20887" y="0"/>
                  </a:lnTo>
                  <a:lnTo>
                    <a:pt x="18524" y="3074"/>
                  </a:lnTo>
                  <a:lnTo>
                    <a:pt x="16949" y="8201"/>
                  </a:lnTo>
                  <a:lnTo>
                    <a:pt x="15900" y="14698"/>
                  </a:lnTo>
                  <a:lnTo>
                    <a:pt x="13660" y="20569"/>
                  </a:lnTo>
                  <a:lnTo>
                    <a:pt x="10628" y="26023"/>
                  </a:lnTo>
                  <a:lnTo>
                    <a:pt x="7068" y="31197"/>
                  </a:lnTo>
                  <a:lnTo>
                    <a:pt x="4693" y="36187"/>
                  </a:lnTo>
                  <a:lnTo>
                    <a:pt x="3111" y="41053"/>
                  </a:lnTo>
                  <a:lnTo>
                    <a:pt x="2055" y="45835"/>
                  </a:lnTo>
                  <a:lnTo>
                    <a:pt x="1352" y="52103"/>
                  </a:lnTo>
                  <a:lnTo>
                    <a:pt x="883" y="59360"/>
                  </a:lnTo>
                  <a:lnTo>
                    <a:pt x="362" y="74094"/>
                  </a:lnTo>
                  <a:lnTo>
                    <a:pt x="69" y="92583"/>
                  </a:lnTo>
                  <a:lnTo>
                    <a:pt x="0" y="108359"/>
                  </a:lnTo>
                  <a:lnTo>
                    <a:pt x="1521" y="115337"/>
                  </a:lnTo>
                  <a:lnTo>
                    <a:pt x="4075" y="121528"/>
                  </a:lnTo>
                  <a:lnTo>
                    <a:pt x="7316" y="127195"/>
                  </a:lnTo>
                  <a:lnTo>
                    <a:pt x="11017" y="132513"/>
                  </a:lnTo>
                  <a:lnTo>
                    <a:pt x="15023" y="137597"/>
                  </a:lnTo>
                  <a:lnTo>
                    <a:pt x="25159" y="149463"/>
                  </a:lnTo>
                  <a:lnTo>
                    <a:pt x="30650" y="155191"/>
                  </a:lnTo>
                  <a:lnTo>
                    <a:pt x="40873" y="165592"/>
                  </a:lnTo>
                  <a:lnTo>
                    <a:pt x="48675" y="158692"/>
                  </a:lnTo>
                  <a:lnTo>
                    <a:pt x="52444" y="156589"/>
                  </a:lnTo>
                  <a:lnTo>
                    <a:pt x="60736" y="154253"/>
                  </a:lnTo>
                  <a:lnTo>
                    <a:pt x="63564" y="152090"/>
                  </a:lnTo>
                  <a:lnTo>
                    <a:pt x="65448" y="149109"/>
                  </a:lnTo>
                  <a:lnTo>
                    <a:pt x="66704" y="145583"/>
                  </a:lnTo>
                  <a:lnTo>
                    <a:pt x="67542" y="141692"/>
                  </a:lnTo>
                  <a:lnTo>
                    <a:pt x="68100" y="137559"/>
                  </a:lnTo>
                  <a:lnTo>
                    <a:pt x="68472" y="133264"/>
                  </a:lnTo>
                  <a:lnTo>
                    <a:pt x="70261" y="128862"/>
                  </a:lnTo>
                  <a:lnTo>
                    <a:pt x="72991" y="124387"/>
                  </a:lnTo>
                  <a:lnTo>
                    <a:pt x="76352" y="119864"/>
                  </a:lnTo>
                  <a:lnTo>
                    <a:pt x="78592" y="115311"/>
                  </a:lnTo>
                  <a:lnTo>
                    <a:pt x="80086" y="110735"/>
                  </a:lnTo>
                  <a:lnTo>
                    <a:pt x="81081" y="106145"/>
                  </a:lnTo>
                  <a:lnTo>
                    <a:pt x="81744" y="101545"/>
                  </a:lnTo>
                  <a:lnTo>
                    <a:pt x="82188" y="96940"/>
                  </a:lnTo>
                  <a:lnTo>
                    <a:pt x="82483" y="92331"/>
                  </a:lnTo>
                  <a:lnTo>
                    <a:pt x="84219" y="87718"/>
                  </a:lnTo>
                  <a:lnTo>
                    <a:pt x="86915" y="83104"/>
                  </a:lnTo>
                  <a:lnTo>
                    <a:pt x="90252" y="78488"/>
                  </a:lnTo>
                  <a:lnTo>
                    <a:pt x="90938" y="75411"/>
                  </a:lnTo>
                  <a:lnTo>
                    <a:pt x="89855" y="73359"/>
                  </a:lnTo>
                  <a:lnTo>
                    <a:pt x="87594" y="71991"/>
                  </a:lnTo>
                  <a:lnTo>
                    <a:pt x="86087" y="69540"/>
                  </a:lnTo>
                  <a:lnTo>
                    <a:pt x="84412" y="62712"/>
                  </a:lnTo>
                  <a:lnTo>
                    <a:pt x="83965" y="58736"/>
                  </a:lnTo>
                  <a:lnTo>
                    <a:pt x="83667" y="54546"/>
                  </a:lnTo>
                  <a:lnTo>
                    <a:pt x="83108" y="42308"/>
                  </a:lnTo>
                  <a:lnTo>
                    <a:pt x="83083" y="49128"/>
                  </a:lnTo>
                  <a:lnTo>
                    <a:pt x="84619" y="51219"/>
                  </a:lnTo>
                  <a:lnTo>
                    <a:pt x="87182" y="52613"/>
                  </a:lnTo>
                  <a:lnTo>
                    <a:pt x="90431" y="53543"/>
                  </a:lnTo>
                  <a:lnTo>
                    <a:pt x="92596" y="55702"/>
                  </a:lnTo>
                  <a:lnTo>
                    <a:pt x="94040" y="58681"/>
                  </a:lnTo>
                  <a:lnTo>
                    <a:pt x="95002" y="62206"/>
                  </a:lnTo>
                  <a:lnTo>
                    <a:pt x="95644" y="66095"/>
                  </a:lnTo>
                  <a:lnTo>
                    <a:pt x="96072" y="70228"/>
                  </a:lnTo>
                  <a:lnTo>
                    <a:pt x="96357" y="74522"/>
                  </a:lnTo>
                  <a:lnTo>
                    <a:pt x="96673" y="87504"/>
                  </a:lnTo>
                  <a:lnTo>
                    <a:pt x="96925" y="156953"/>
                  </a:lnTo>
                  <a:lnTo>
                    <a:pt x="98465" y="160048"/>
                  </a:lnTo>
                  <a:lnTo>
                    <a:pt x="101032" y="162112"/>
                  </a:lnTo>
                  <a:lnTo>
                    <a:pt x="104282" y="163487"/>
                  </a:lnTo>
                  <a:lnTo>
                    <a:pt x="106448" y="165943"/>
                  </a:lnTo>
                  <a:lnTo>
                    <a:pt x="107892" y="169120"/>
                  </a:lnTo>
                  <a:lnTo>
                    <a:pt x="110211" y="177925"/>
                  </a:lnTo>
                  <a:lnTo>
                    <a:pt x="110401" y="177108"/>
                  </a:lnTo>
                  <a:lnTo>
                    <a:pt x="110612" y="172096"/>
                  </a:lnTo>
                  <a:lnTo>
                    <a:pt x="112208" y="170143"/>
                  </a:lnTo>
                  <a:lnTo>
                    <a:pt x="114811" y="168841"/>
                  </a:lnTo>
                  <a:lnTo>
                    <a:pt x="118086" y="167974"/>
                  </a:lnTo>
                  <a:lnTo>
                    <a:pt x="120270" y="165856"/>
                  </a:lnTo>
                  <a:lnTo>
                    <a:pt x="121725" y="162904"/>
                  </a:lnTo>
                  <a:lnTo>
                    <a:pt x="122695" y="159397"/>
                  </a:lnTo>
                  <a:lnTo>
                    <a:pt x="123342" y="155520"/>
                  </a:lnTo>
                  <a:lnTo>
                    <a:pt x="123774" y="151396"/>
                  </a:lnTo>
                  <a:lnTo>
                    <a:pt x="124061" y="147107"/>
                  </a:lnTo>
                  <a:lnTo>
                    <a:pt x="125792" y="142708"/>
                  </a:lnTo>
                  <a:lnTo>
                    <a:pt x="128486" y="138236"/>
                  </a:lnTo>
                  <a:lnTo>
                    <a:pt x="131821" y="133716"/>
                  </a:lnTo>
                  <a:lnTo>
                    <a:pt x="134044" y="127623"/>
                  </a:lnTo>
                  <a:lnTo>
                    <a:pt x="135526" y="120483"/>
                  </a:lnTo>
                  <a:lnTo>
                    <a:pt x="136514" y="112644"/>
                  </a:lnTo>
                  <a:lnTo>
                    <a:pt x="138712" y="105878"/>
                  </a:lnTo>
                  <a:lnTo>
                    <a:pt x="141717" y="99829"/>
                  </a:lnTo>
                  <a:lnTo>
                    <a:pt x="145260" y="94256"/>
                  </a:lnTo>
                  <a:lnTo>
                    <a:pt x="147621" y="89001"/>
                  </a:lnTo>
                  <a:lnTo>
                    <a:pt x="149196" y="83959"/>
                  </a:lnTo>
                  <a:lnTo>
                    <a:pt x="150246" y="79058"/>
                  </a:lnTo>
                  <a:lnTo>
                    <a:pt x="152485" y="74251"/>
                  </a:lnTo>
                  <a:lnTo>
                    <a:pt x="155517" y="69508"/>
                  </a:lnTo>
                  <a:lnTo>
                    <a:pt x="159078" y="64806"/>
                  </a:lnTo>
                  <a:lnTo>
                    <a:pt x="162991" y="60132"/>
                  </a:lnTo>
                  <a:lnTo>
                    <a:pt x="167140" y="55476"/>
                  </a:lnTo>
                  <a:lnTo>
                    <a:pt x="179830" y="41789"/>
                  </a:lnTo>
                  <a:lnTo>
                    <a:pt x="184060" y="45760"/>
                  </a:lnTo>
                  <a:lnTo>
                    <a:pt x="199318" y="60852"/>
                  </a:lnTo>
                  <a:lnTo>
                    <a:pt x="202133" y="65193"/>
                  </a:lnTo>
                  <a:lnTo>
                    <a:pt x="204011" y="69626"/>
                  </a:lnTo>
                  <a:lnTo>
                    <a:pt x="205261" y="74121"/>
                  </a:lnTo>
                  <a:lnTo>
                    <a:pt x="206096" y="78657"/>
                  </a:lnTo>
                  <a:lnTo>
                    <a:pt x="206651" y="83220"/>
                  </a:lnTo>
                  <a:lnTo>
                    <a:pt x="207022" y="87802"/>
                  </a:lnTo>
                  <a:lnTo>
                    <a:pt x="208808" y="92396"/>
                  </a:lnTo>
                  <a:lnTo>
                    <a:pt x="211539" y="96998"/>
                  </a:lnTo>
                  <a:lnTo>
                    <a:pt x="214898" y="101605"/>
                  </a:lnTo>
                  <a:lnTo>
                    <a:pt x="217138" y="106216"/>
                  </a:lnTo>
                  <a:lnTo>
                    <a:pt x="218632" y="110830"/>
                  </a:lnTo>
                  <a:lnTo>
                    <a:pt x="219627" y="115445"/>
                  </a:lnTo>
                  <a:lnTo>
                    <a:pt x="220291" y="120061"/>
                  </a:lnTo>
                  <a:lnTo>
                    <a:pt x="220733" y="124677"/>
                  </a:lnTo>
                  <a:lnTo>
                    <a:pt x="221028" y="129295"/>
                  </a:lnTo>
                  <a:lnTo>
                    <a:pt x="221355" y="138530"/>
                  </a:lnTo>
                  <a:lnTo>
                    <a:pt x="221613" y="165427"/>
                  </a:lnTo>
                  <a:lnTo>
                    <a:pt x="221618" y="65204"/>
                  </a:lnTo>
                  <a:lnTo>
                    <a:pt x="223157" y="60397"/>
                  </a:lnTo>
                  <a:lnTo>
                    <a:pt x="225723" y="55653"/>
                  </a:lnTo>
                  <a:lnTo>
                    <a:pt x="228973" y="50951"/>
                  </a:lnTo>
                  <a:lnTo>
                    <a:pt x="231139" y="46277"/>
                  </a:lnTo>
                  <a:lnTo>
                    <a:pt x="232583" y="41622"/>
                  </a:lnTo>
                  <a:lnTo>
                    <a:pt x="233547" y="36979"/>
                  </a:lnTo>
                  <a:lnTo>
                    <a:pt x="235727" y="32344"/>
                  </a:lnTo>
                  <a:lnTo>
                    <a:pt x="238722" y="27715"/>
                  </a:lnTo>
                  <a:lnTo>
                    <a:pt x="242256" y="23089"/>
                  </a:lnTo>
                  <a:lnTo>
                    <a:pt x="246153" y="20005"/>
                  </a:lnTo>
                  <a:lnTo>
                    <a:pt x="250290" y="17950"/>
                  </a:lnTo>
                  <a:lnTo>
                    <a:pt x="254587" y="16579"/>
                  </a:lnTo>
                  <a:lnTo>
                    <a:pt x="257451" y="14126"/>
                  </a:lnTo>
                  <a:lnTo>
                    <a:pt x="259361" y="10951"/>
                  </a:lnTo>
                  <a:lnTo>
                    <a:pt x="260635" y="7295"/>
                  </a:lnTo>
                  <a:lnTo>
                    <a:pt x="263023" y="4858"/>
                  </a:lnTo>
                  <a:lnTo>
                    <a:pt x="266155" y="3233"/>
                  </a:lnTo>
                  <a:lnTo>
                    <a:pt x="269782" y="2150"/>
                  </a:lnTo>
                  <a:lnTo>
                    <a:pt x="272199" y="2967"/>
                  </a:lnTo>
                  <a:lnTo>
                    <a:pt x="273812" y="5052"/>
                  </a:lnTo>
                  <a:lnTo>
                    <a:pt x="274886" y="7981"/>
                  </a:lnTo>
                  <a:lnTo>
                    <a:pt x="277143" y="9933"/>
                  </a:lnTo>
                  <a:lnTo>
                    <a:pt x="280186" y="11235"/>
                  </a:lnTo>
                  <a:lnTo>
                    <a:pt x="283755" y="12102"/>
                  </a:lnTo>
                  <a:lnTo>
                    <a:pt x="286133" y="14220"/>
                  </a:lnTo>
                  <a:lnTo>
                    <a:pt x="287719" y="17172"/>
                  </a:lnTo>
                  <a:lnTo>
                    <a:pt x="288777" y="20679"/>
                  </a:lnTo>
                  <a:lnTo>
                    <a:pt x="291021" y="24556"/>
                  </a:lnTo>
                  <a:lnTo>
                    <a:pt x="294056" y="28680"/>
                  </a:lnTo>
                  <a:lnTo>
                    <a:pt x="297619" y="32969"/>
                  </a:lnTo>
                  <a:lnTo>
                    <a:pt x="299995" y="38907"/>
                  </a:lnTo>
                  <a:lnTo>
                    <a:pt x="301578" y="45945"/>
                  </a:lnTo>
                  <a:lnTo>
                    <a:pt x="302633" y="53715"/>
                  </a:lnTo>
                  <a:lnTo>
                    <a:pt x="304876" y="61974"/>
                  </a:lnTo>
                  <a:lnTo>
                    <a:pt x="307912" y="70559"/>
                  </a:lnTo>
                  <a:lnTo>
                    <a:pt x="311475" y="79362"/>
                  </a:lnTo>
                  <a:lnTo>
                    <a:pt x="313850" y="86769"/>
                  </a:lnTo>
                  <a:lnTo>
                    <a:pt x="315432" y="93246"/>
                  </a:lnTo>
                  <a:lnTo>
                    <a:pt x="316488" y="99105"/>
                  </a:lnTo>
                  <a:lnTo>
                    <a:pt x="318731" y="106088"/>
                  </a:lnTo>
                  <a:lnTo>
                    <a:pt x="321766" y="113823"/>
                  </a:lnTo>
                  <a:lnTo>
                    <a:pt x="325329" y="122059"/>
                  </a:lnTo>
                  <a:lnTo>
                    <a:pt x="327705" y="130627"/>
                  </a:lnTo>
                  <a:lnTo>
                    <a:pt x="329287" y="139419"/>
                  </a:lnTo>
                  <a:lnTo>
                    <a:pt x="330342" y="148359"/>
                  </a:lnTo>
                  <a:lnTo>
                    <a:pt x="331047" y="155858"/>
                  </a:lnTo>
                  <a:lnTo>
                    <a:pt x="331516" y="162397"/>
                  </a:lnTo>
                  <a:lnTo>
                    <a:pt x="331829" y="168296"/>
                  </a:lnTo>
                  <a:lnTo>
                    <a:pt x="333576" y="175306"/>
                  </a:lnTo>
                  <a:lnTo>
                    <a:pt x="336282" y="183059"/>
                  </a:lnTo>
                  <a:lnTo>
                    <a:pt x="339624" y="191307"/>
                  </a:lnTo>
                  <a:lnTo>
                    <a:pt x="340313" y="196806"/>
                  </a:lnTo>
                  <a:lnTo>
                    <a:pt x="339233" y="200471"/>
                  </a:lnTo>
                  <a:lnTo>
                    <a:pt x="336973" y="202914"/>
                  </a:lnTo>
                  <a:lnTo>
                    <a:pt x="335467" y="206083"/>
                  </a:lnTo>
                  <a:lnTo>
                    <a:pt x="334462" y="209735"/>
                  </a:lnTo>
                  <a:lnTo>
                    <a:pt x="332454" y="221656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6" name="SMARTInkAnnotation42"/>
            <p:cNvSpPr/>
            <p:nvPr/>
          </p:nvSpPr>
          <p:spPr>
            <a:xfrm>
              <a:off x="7980233" y="5444836"/>
              <a:ext cx="41549" cy="401782"/>
            </a:xfrm>
            <a:custGeom>
              <a:avLst/>
              <a:gdLst/>
              <a:ahLst/>
              <a:cxnLst/>
              <a:rect l="0" t="0" r="0" b="0"/>
              <a:pathLst>
                <a:path w="41549" h="401782">
                  <a:moveTo>
                    <a:pt x="13839" y="0"/>
                  </a:moveTo>
                  <a:lnTo>
                    <a:pt x="6484" y="0"/>
                  </a:lnTo>
                  <a:lnTo>
                    <a:pt x="4317" y="1539"/>
                  </a:lnTo>
                  <a:lnTo>
                    <a:pt x="2873" y="4105"/>
                  </a:lnTo>
                  <a:lnTo>
                    <a:pt x="1910" y="7355"/>
                  </a:lnTo>
                  <a:lnTo>
                    <a:pt x="841" y="15071"/>
                  </a:lnTo>
                  <a:lnTo>
                    <a:pt x="365" y="25171"/>
                  </a:lnTo>
                  <a:lnTo>
                    <a:pt x="60" y="56741"/>
                  </a:lnTo>
                  <a:lnTo>
                    <a:pt x="0" y="99980"/>
                  </a:lnTo>
                  <a:lnTo>
                    <a:pt x="1534" y="112835"/>
                  </a:lnTo>
                  <a:lnTo>
                    <a:pt x="4097" y="126023"/>
                  </a:lnTo>
                  <a:lnTo>
                    <a:pt x="7344" y="139433"/>
                  </a:lnTo>
                  <a:lnTo>
                    <a:pt x="9509" y="152992"/>
                  </a:lnTo>
                  <a:lnTo>
                    <a:pt x="10952" y="166649"/>
                  </a:lnTo>
                  <a:lnTo>
                    <a:pt x="11915" y="180372"/>
                  </a:lnTo>
                  <a:lnTo>
                    <a:pt x="12556" y="192599"/>
                  </a:lnTo>
                  <a:lnTo>
                    <a:pt x="13269" y="214396"/>
                  </a:lnTo>
                  <a:lnTo>
                    <a:pt x="14999" y="226058"/>
                  </a:lnTo>
                  <a:lnTo>
                    <a:pt x="17691" y="238451"/>
                  </a:lnTo>
                  <a:lnTo>
                    <a:pt x="21025" y="251331"/>
                  </a:lnTo>
                  <a:lnTo>
                    <a:pt x="23249" y="262996"/>
                  </a:lnTo>
                  <a:lnTo>
                    <a:pt x="24730" y="273852"/>
                  </a:lnTo>
                  <a:lnTo>
                    <a:pt x="25717" y="284168"/>
                  </a:lnTo>
                  <a:lnTo>
                    <a:pt x="27916" y="295663"/>
                  </a:lnTo>
                  <a:lnTo>
                    <a:pt x="30920" y="307945"/>
                  </a:lnTo>
                  <a:lnTo>
                    <a:pt x="34463" y="320751"/>
                  </a:lnTo>
                  <a:lnTo>
                    <a:pt x="36824" y="332367"/>
                  </a:lnTo>
                  <a:lnTo>
                    <a:pt x="38399" y="343190"/>
                  </a:lnTo>
                  <a:lnTo>
                    <a:pt x="39449" y="353484"/>
                  </a:lnTo>
                  <a:lnTo>
                    <a:pt x="40149" y="361886"/>
                  </a:lnTo>
                  <a:lnTo>
                    <a:pt x="40616" y="369028"/>
                  </a:lnTo>
                  <a:lnTo>
                    <a:pt x="41133" y="381066"/>
                  </a:lnTo>
                  <a:lnTo>
                    <a:pt x="41548" y="401781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7" name="SMARTInkAnnotation43"/>
            <p:cNvSpPr/>
            <p:nvPr/>
          </p:nvSpPr>
          <p:spPr>
            <a:xfrm>
              <a:off x="7966363" y="5666509"/>
              <a:ext cx="41565" cy="1"/>
            </a:xfrm>
            <a:custGeom>
              <a:avLst/>
              <a:gdLst/>
              <a:ahLst/>
              <a:cxnLst/>
              <a:rect l="0" t="0" r="0" b="0"/>
              <a:pathLst>
                <a:path w="41565" h="1">
                  <a:moveTo>
                    <a:pt x="0" y="0"/>
                  </a:moveTo>
                  <a:lnTo>
                    <a:pt x="41564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8" name="SMARTInkAnnotation44"/>
            <p:cNvSpPr/>
            <p:nvPr/>
          </p:nvSpPr>
          <p:spPr>
            <a:xfrm>
              <a:off x="8118954" y="5639440"/>
              <a:ext cx="96790" cy="207178"/>
            </a:xfrm>
            <a:custGeom>
              <a:avLst/>
              <a:gdLst/>
              <a:ahLst/>
              <a:cxnLst/>
              <a:rect l="0" t="0" r="0" b="0"/>
              <a:pathLst>
                <a:path w="96790" h="207178">
                  <a:moveTo>
                    <a:pt x="41372" y="124050"/>
                  </a:moveTo>
                  <a:lnTo>
                    <a:pt x="41372" y="135979"/>
                  </a:lnTo>
                  <a:lnTo>
                    <a:pt x="42912" y="136621"/>
                  </a:lnTo>
                  <a:lnTo>
                    <a:pt x="45478" y="137049"/>
                  </a:lnTo>
                  <a:lnTo>
                    <a:pt x="48728" y="137334"/>
                  </a:lnTo>
                  <a:lnTo>
                    <a:pt x="50894" y="135985"/>
                  </a:lnTo>
                  <a:lnTo>
                    <a:pt x="52338" y="133546"/>
                  </a:lnTo>
                  <a:lnTo>
                    <a:pt x="53302" y="130381"/>
                  </a:lnTo>
                  <a:lnTo>
                    <a:pt x="55482" y="128271"/>
                  </a:lnTo>
                  <a:lnTo>
                    <a:pt x="58477" y="126864"/>
                  </a:lnTo>
                  <a:lnTo>
                    <a:pt x="66987" y="124606"/>
                  </a:lnTo>
                  <a:lnTo>
                    <a:pt x="69225" y="122881"/>
                  </a:lnTo>
                  <a:lnTo>
                    <a:pt x="72256" y="120192"/>
                  </a:lnTo>
                  <a:lnTo>
                    <a:pt x="79729" y="113099"/>
                  </a:lnTo>
                  <a:lnTo>
                    <a:pt x="94240" y="98852"/>
                  </a:lnTo>
                  <a:lnTo>
                    <a:pt x="95090" y="96476"/>
                  </a:lnTo>
                  <a:lnTo>
                    <a:pt x="95656" y="93352"/>
                  </a:lnTo>
                  <a:lnTo>
                    <a:pt x="96035" y="89731"/>
                  </a:lnTo>
                  <a:lnTo>
                    <a:pt x="96287" y="85776"/>
                  </a:lnTo>
                  <a:lnTo>
                    <a:pt x="96455" y="81601"/>
                  </a:lnTo>
                  <a:lnTo>
                    <a:pt x="96641" y="72857"/>
                  </a:lnTo>
                  <a:lnTo>
                    <a:pt x="96789" y="35730"/>
                  </a:lnTo>
                  <a:lnTo>
                    <a:pt x="95250" y="31303"/>
                  </a:lnTo>
                  <a:lnTo>
                    <a:pt x="92685" y="26813"/>
                  </a:lnTo>
                  <a:lnTo>
                    <a:pt x="84862" y="15900"/>
                  </a:lnTo>
                  <a:lnTo>
                    <a:pt x="82681" y="13466"/>
                  </a:lnTo>
                  <a:lnTo>
                    <a:pt x="76151" y="6655"/>
                  </a:lnTo>
                  <a:lnTo>
                    <a:pt x="72256" y="4224"/>
                  </a:lnTo>
                  <a:lnTo>
                    <a:pt x="68119" y="2602"/>
                  </a:lnTo>
                  <a:lnTo>
                    <a:pt x="57774" y="0"/>
                  </a:lnTo>
                  <a:lnTo>
                    <a:pt x="55385" y="1326"/>
                  </a:lnTo>
                  <a:lnTo>
                    <a:pt x="52254" y="3750"/>
                  </a:lnTo>
                  <a:lnTo>
                    <a:pt x="48627" y="6904"/>
                  </a:lnTo>
                  <a:lnTo>
                    <a:pt x="44670" y="9007"/>
                  </a:lnTo>
                  <a:lnTo>
                    <a:pt x="40492" y="10410"/>
                  </a:lnTo>
                  <a:lnTo>
                    <a:pt x="36167" y="11344"/>
                  </a:lnTo>
                  <a:lnTo>
                    <a:pt x="31744" y="13507"/>
                  </a:lnTo>
                  <a:lnTo>
                    <a:pt x="27257" y="16488"/>
                  </a:lnTo>
                  <a:lnTo>
                    <a:pt x="22726" y="20015"/>
                  </a:lnTo>
                  <a:lnTo>
                    <a:pt x="19705" y="23905"/>
                  </a:lnTo>
                  <a:lnTo>
                    <a:pt x="17691" y="28039"/>
                  </a:lnTo>
                  <a:lnTo>
                    <a:pt x="16349" y="32333"/>
                  </a:lnTo>
                  <a:lnTo>
                    <a:pt x="13915" y="36736"/>
                  </a:lnTo>
                  <a:lnTo>
                    <a:pt x="10752" y="41210"/>
                  </a:lnTo>
                  <a:lnTo>
                    <a:pt x="7105" y="45733"/>
                  </a:lnTo>
                  <a:lnTo>
                    <a:pt x="4673" y="51827"/>
                  </a:lnTo>
                  <a:lnTo>
                    <a:pt x="3052" y="58968"/>
                  </a:lnTo>
                  <a:lnTo>
                    <a:pt x="1972" y="66807"/>
                  </a:lnTo>
                  <a:lnTo>
                    <a:pt x="1250" y="75113"/>
                  </a:lnTo>
                  <a:lnTo>
                    <a:pt x="769" y="83728"/>
                  </a:lnTo>
                  <a:lnTo>
                    <a:pt x="236" y="101511"/>
                  </a:lnTo>
                  <a:lnTo>
                    <a:pt x="0" y="119678"/>
                  </a:lnTo>
                  <a:lnTo>
                    <a:pt x="1475" y="127293"/>
                  </a:lnTo>
                  <a:lnTo>
                    <a:pt x="3999" y="133909"/>
                  </a:lnTo>
                  <a:lnTo>
                    <a:pt x="7221" y="139859"/>
                  </a:lnTo>
                  <a:lnTo>
                    <a:pt x="9368" y="145365"/>
                  </a:lnTo>
                  <a:lnTo>
                    <a:pt x="10800" y="150575"/>
                  </a:lnTo>
                  <a:lnTo>
                    <a:pt x="11754" y="155588"/>
                  </a:lnTo>
                  <a:lnTo>
                    <a:pt x="12391" y="160469"/>
                  </a:lnTo>
                  <a:lnTo>
                    <a:pt x="12815" y="165263"/>
                  </a:lnTo>
                  <a:lnTo>
                    <a:pt x="13098" y="169998"/>
                  </a:lnTo>
                  <a:lnTo>
                    <a:pt x="14827" y="174695"/>
                  </a:lnTo>
                  <a:lnTo>
                    <a:pt x="17517" y="179364"/>
                  </a:lnTo>
                  <a:lnTo>
                    <a:pt x="20851" y="184018"/>
                  </a:lnTo>
                  <a:lnTo>
                    <a:pt x="24613" y="187120"/>
                  </a:lnTo>
                  <a:lnTo>
                    <a:pt x="28660" y="189187"/>
                  </a:lnTo>
                  <a:lnTo>
                    <a:pt x="32898" y="190566"/>
                  </a:lnTo>
                  <a:lnTo>
                    <a:pt x="37262" y="193024"/>
                  </a:lnTo>
                  <a:lnTo>
                    <a:pt x="41711" y="196203"/>
                  </a:lnTo>
                  <a:lnTo>
                    <a:pt x="52558" y="205010"/>
                  </a:lnTo>
                  <a:lnTo>
                    <a:pt x="54987" y="205733"/>
                  </a:lnTo>
                  <a:lnTo>
                    <a:pt x="58146" y="206214"/>
                  </a:lnTo>
                  <a:lnTo>
                    <a:pt x="69081" y="207177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39" name="SMARTInkAnnotation45"/>
            <p:cNvSpPr/>
            <p:nvPr/>
          </p:nvSpPr>
          <p:spPr>
            <a:xfrm>
              <a:off x="8257950" y="5638850"/>
              <a:ext cx="165542" cy="221623"/>
            </a:xfrm>
            <a:custGeom>
              <a:avLst/>
              <a:gdLst/>
              <a:ahLst/>
              <a:cxnLst/>
              <a:rect l="0" t="0" r="0" b="0"/>
              <a:pathLst>
                <a:path w="165542" h="221623">
                  <a:moveTo>
                    <a:pt x="110195" y="13804"/>
                  </a:moveTo>
                  <a:lnTo>
                    <a:pt x="110195" y="6449"/>
                  </a:lnTo>
                  <a:lnTo>
                    <a:pt x="108656" y="4282"/>
                  </a:lnTo>
                  <a:lnTo>
                    <a:pt x="106090" y="2838"/>
                  </a:lnTo>
                  <a:lnTo>
                    <a:pt x="102841" y="1875"/>
                  </a:lnTo>
                  <a:lnTo>
                    <a:pt x="99134" y="1234"/>
                  </a:lnTo>
                  <a:lnTo>
                    <a:pt x="95124" y="806"/>
                  </a:lnTo>
                  <a:lnTo>
                    <a:pt x="90911" y="520"/>
                  </a:lnTo>
                  <a:lnTo>
                    <a:pt x="86563" y="330"/>
                  </a:lnTo>
                  <a:lnTo>
                    <a:pt x="77628" y="118"/>
                  </a:lnTo>
                  <a:lnTo>
                    <a:pt x="63942" y="0"/>
                  </a:lnTo>
                  <a:lnTo>
                    <a:pt x="59347" y="1522"/>
                  </a:lnTo>
                  <a:lnTo>
                    <a:pt x="54745" y="4077"/>
                  </a:lnTo>
                  <a:lnTo>
                    <a:pt x="50138" y="7319"/>
                  </a:lnTo>
                  <a:lnTo>
                    <a:pt x="45526" y="9481"/>
                  </a:lnTo>
                  <a:lnTo>
                    <a:pt x="40913" y="10922"/>
                  </a:lnTo>
                  <a:lnTo>
                    <a:pt x="36298" y="11883"/>
                  </a:lnTo>
                  <a:lnTo>
                    <a:pt x="31682" y="14062"/>
                  </a:lnTo>
                  <a:lnTo>
                    <a:pt x="27065" y="17055"/>
                  </a:lnTo>
                  <a:lnTo>
                    <a:pt x="15949" y="25564"/>
                  </a:lnTo>
                  <a:lnTo>
                    <a:pt x="13498" y="27801"/>
                  </a:lnTo>
                  <a:lnTo>
                    <a:pt x="6669" y="34393"/>
                  </a:lnTo>
                  <a:lnTo>
                    <a:pt x="4233" y="38306"/>
                  </a:lnTo>
                  <a:lnTo>
                    <a:pt x="2608" y="42454"/>
                  </a:lnTo>
                  <a:lnTo>
                    <a:pt x="0" y="52817"/>
                  </a:lnTo>
                  <a:lnTo>
                    <a:pt x="1326" y="55207"/>
                  </a:lnTo>
                  <a:lnTo>
                    <a:pt x="3749" y="58339"/>
                  </a:lnTo>
                  <a:lnTo>
                    <a:pt x="6904" y="61967"/>
                  </a:lnTo>
                  <a:lnTo>
                    <a:pt x="10546" y="64385"/>
                  </a:lnTo>
                  <a:lnTo>
                    <a:pt x="14514" y="65997"/>
                  </a:lnTo>
                  <a:lnTo>
                    <a:pt x="18699" y="67073"/>
                  </a:lnTo>
                  <a:lnTo>
                    <a:pt x="23028" y="67789"/>
                  </a:lnTo>
                  <a:lnTo>
                    <a:pt x="27453" y="68267"/>
                  </a:lnTo>
                  <a:lnTo>
                    <a:pt x="31943" y="68585"/>
                  </a:lnTo>
                  <a:lnTo>
                    <a:pt x="36475" y="70337"/>
                  </a:lnTo>
                  <a:lnTo>
                    <a:pt x="41036" y="73044"/>
                  </a:lnTo>
                  <a:lnTo>
                    <a:pt x="45616" y="76388"/>
                  </a:lnTo>
                  <a:lnTo>
                    <a:pt x="50209" y="78618"/>
                  </a:lnTo>
                  <a:lnTo>
                    <a:pt x="54810" y="80104"/>
                  </a:lnTo>
                  <a:lnTo>
                    <a:pt x="59417" y="81095"/>
                  </a:lnTo>
                  <a:lnTo>
                    <a:pt x="64028" y="81756"/>
                  </a:lnTo>
                  <a:lnTo>
                    <a:pt x="68641" y="82196"/>
                  </a:lnTo>
                  <a:lnTo>
                    <a:pt x="73256" y="82490"/>
                  </a:lnTo>
                  <a:lnTo>
                    <a:pt x="79411" y="84225"/>
                  </a:lnTo>
                  <a:lnTo>
                    <a:pt x="86594" y="86921"/>
                  </a:lnTo>
                  <a:lnTo>
                    <a:pt x="94461" y="90258"/>
                  </a:lnTo>
                  <a:lnTo>
                    <a:pt x="101245" y="92482"/>
                  </a:lnTo>
                  <a:lnTo>
                    <a:pt x="107307" y="93965"/>
                  </a:lnTo>
                  <a:lnTo>
                    <a:pt x="112888" y="94954"/>
                  </a:lnTo>
                  <a:lnTo>
                    <a:pt x="118148" y="97152"/>
                  </a:lnTo>
                  <a:lnTo>
                    <a:pt x="123194" y="100158"/>
                  </a:lnTo>
                  <a:lnTo>
                    <a:pt x="128097" y="103700"/>
                  </a:lnTo>
                  <a:lnTo>
                    <a:pt x="132906" y="106062"/>
                  </a:lnTo>
                  <a:lnTo>
                    <a:pt x="137650" y="107637"/>
                  </a:lnTo>
                  <a:lnTo>
                    <a:pt x="142354" y="108687"/>
                  </a:lnTo>
                  <a:lnTo>
                    <a:pt x="147028" y="110926"/>
                  </a:lnTo>
                  <a:lnTo>
                    <a:pt x="151683" y="113958"/>
                  </a:lnTo>
                  <a:lnTo>
                    <a:pt x="156327" y="117519"/>
                  </a:lnTo>
                  <a:lnTo>
                    <a:pt x="159423" y="121432"/>
                  </a:lnTo>
                  <a:lnTo>
                    <a:pt x="161485" y="125580"/>
                  </a:lnTo>
                  <a:lnTo>
                    <a:pt x="162861" y="129885"/>
                  </a:lnTo>
                  <a:lnTo>
                    <a:pt x="163779" y="134294"/>
                  </a:lnTo>
                  <a:lnTo>
                    <a:pt x="164390" y="138774"/>
                  </a:lnTo>
                  <a:lnTo>
                    <a:pt x="165371" y="149668"/>
                  </a:lnTo>
                  <a:lnTo>
                    <a:pt x="165506" y="155263"/>
                  </a:lnTo>
                  <a:lnTo>
                    <a:pt x="165541" y="158910"/>
                  </a:lnTo>
                  <a:lnTo>
                    <a:pt x="164025" y="162881"/>
                  </a:lnTo>
                  <a:lnTo>
                    <a:pt x="161476" y="167067"/>
                  </a:lnTo>
                  <a:lnTo>
                    <a:pt x="158237" y="171398"/>
                  </a:lnTo>
                  <a:lnTo>
                    <a:pt x="156077" y="175824"/>
                  </a:lnTo>
                  <a:lnTo>
                    <a:pt x="154638" y="180314"/>
                  </a:lnTo>
                  <a:lnTo>
                    <a:pt x="153678" y="184847"/>
                  </a:lnTo>
                  <a:lnTo>
                    <a:pt x="149960" y="187869"/>
                  </a:lnTo>
                  <a:lnTo>
                    <a:pt x="144402" y="189884"/>
                  </a:lnTo>
                  <a:lnTo>
                    <a:pt x="137618" y="191227"/>
                  </a:lnTo>
                  <a:lnTo>
                    <a:pt x="130016" y="193662"/>
                  </a:lnTo>
                  <a:lnTo>
                    <a:pt x="121870" y="196824"/>
                  </a:lnTo>
                  <a:lnTo>
                    <a:pt x="113360" y="200472"/>
                  </a:lnTo>
                  <a:lnTo>
                    <a:pt x="106147" y="202904"/>
                  </a:lnTo>
                  <a:lnTo>
                    <a:pt x="99800" y="204525"/>
                  </a:lnTo>
                  <a:lnTo>
                    <a:pt x="94028" y="205606"/>
                  </a:lnTo>
                  <a:lnTo>
                    <a:pt x="88641" y="206326"/>
                  </a:lnTo>
                  <a:lnTo>
                    <a:pt x="83511" y="206807"/>
                  </a:lnTo>
                  <a:lnTo>
                    <a:pt x="78551" y="207127"/>
                  </a:lnTo>
                  <a:lnTo>
                    <a:pt x="73705" y="208880"/>
                  </a:lnTo>
                  <a:lnTo>
                    <a:pt x="68935" y="211588"/>
                  </a:lnTo>
                  <a:lnTo>
                    <a:pt x="54776" y="221622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40" name="SMARTInkAnnotation46"/>
            <p:cNvSpPr/>
            <p:nvPr/>
          </p:nvSpPr>
          <p:spPr>
            <a:xfrm>
              <a:off x="7910945" y="5527963"/>
              <a:ext cx="193965" cy="41565"/>
            </a:xfrm>
            <a:custGeom>
              <a:avLst/>
              <a:gdLst/>
              <a:ahLst/>
              <a:cxnLst/>
              <a:rect l="0" t="0" r="0" b="0"/>
              <a:pathLst>
                <a:path w="193965" h="41565">
                  <a:moveTo>
                    <a:pt x="0" y="41564"/>
                  </a:moveTo>
                  <a:lnTo>
                    <a:pt x="23857" y="41564"/>
                  </a:lnTo>
                  <a:lnTo>
                    <a:pt x="26681" y="40024"/>
                  </a:lnTo>
                  <a:lnTo>
                    <a:pt x="30102" y="37459"/>
                  </a:lnTo>
                  <a:lnTo>
                    <a:pt x="33922" y="34209"/>
                  </a:lnTo>
                  <a:lnTo>
                    <a:pt x="39548" y="32042"/>
                  </a:lnTo>
                  <a:lnTo>
                    <a:pt x="46377" y="30598"/>
                  </a:lnTo>
                  <a:lnTo>
                    <a:pt x="54009" y="29635"/>
                  </a:lnTo>
                  <a:lnTo>
                    <a:pt x="60636" y="27454"/>
                  </a:lnTo>
                  <a:lnTo>
                    <a:pt x="66595" y="24460"/>
                  </a:lnTo>
                  <a:lnTo>
                    <a:pt x="72105" y="20925"/>
                  </a:lnTo>
                  <a:lnTo>
                    <a:pt x="78858" y="17029"/>
                  </a:lnTo>
                  <a:lnTo>
                    <a:pt x="94571" y="8595"/>
                  </a:lnTo>
                  <a:lnTo>
                    <a:pt x="103072" y="5730"/>
                  </a:lnTo>
                  <a:lnTo>
                    <a:pt x="111818" y="3820"/>
                  </a:lnTo>
                  <a:lnTo>
                    <a:pt x="120727" y="2547"/>
                  </a:lnTo>
                  <a:lnTo>
                    <a:pt x="129745" y="1698"/>
                  </a:lnTo>
                  <a:lnTo>
                    <a:pt x="138836" y="1132"/>
                  </a:lnTo>
                  <a:lnTo>
                    <a:pt x="155608" y="503"/>
                  </a:lnTo>
                  <a:lnTo>
                    <a:pt x="173704" y="149"/>
                  </a:lnTo>
                  <a:lnTo>
                    <a:pt x="193964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5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Le passé composé (suite)</a:t>
            </a:r>
          </a:p>
        </p:txBody>
      </p:sp>
      <p:graphicFrame>
        <p:nvGraphicFramePr>
          <p:cNvPr id="2" name="Diagram 1"/>
          <p:cNvGraphicFramePr/>
          <p:nvPr/>
        </p:nvGraphicFramePr>
        <p:xfrm>
          <a:off x="609600" y="1600200"/>
          <a:ext cx="7924800" cy="1676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156" name="Text Box 15"/>
          <p:cNvSpPr txBox="1">
            <a:spLocks noChangeArrowheads="1"/>
          </p:cNvSpPr>
          <p:nvPr/>
        </p:nvSpPr>
        <p:spPr bwMode="auto">
          <a:xfrm>
            <a:off x="1861456" y="3422527"/>
            <a:ext cx="20574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CA" sz="6000"/>
              <a:t>é</a:t>
            </a:r>
          </a:p>
        </p:txBody>
      </p:sp>
      <p:sp>
        <p:nvSpPr>
          <p:cNvPr id="6157" name="Text Box 16"/>
          <p:cNvSpPr txBox="1">
            <a:spLocks noChangeArrowheads="1"/>
          </p:cNvSpPr>
          <p:nvPr/>
        </p:nvSpPr>
        <p:spPr bwMode="auto">
          <a:xfrm>
            <a:off x="3657600" y="3505200"/>
            <a:ext cx="18288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CA" sz="6000"/>
              <a:t>i</a:t>
            </a:r>
          </a:p>
        </p:txBody>
      </p:sp>
      <p:sp>
        <p:nvSpPr>
          <p:cNvPr id="6158" name="Text Box 17"/>
          <p:cNvSpPr txBox="1">
            <a:spLocks noChangeArrowheads="1"/>
          </p:cNvSpPr>
          <p:nvPr/>
        </p:nvSpPr>
        <p:spPr bwMode="auto">
          <a:xfrm>
            <a:off x="5570516" y="3474579"/>
            <a:ext cx="1447800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CA" sz="6000" dirty="0"/>
              <a:t>u</a:t>
            </a:r>
          </a:p>
        </p:txBody>
      </p:sp>
      <p:sp>
        <p:nvSpPr>
          <p:cNvPr id="13" name="SMARTInkAnnotation51"/>
          <p:cNvSpPr/>
          <p:nvPr/>
        </p:nvSpPr>
        <p:spPr>
          <a:xfrm>
            <a:off x="5916081" y="2001343"/>
            <a:ext cx="249192" cy="270154"/>
          </a:xfrm>
          <a:custGeom>
            <a:avLst/>
            <a:gdLst/>
            <a:ahLst/>
            <a:cxnLst/>
            <a:rect l="0" t="0" r="0" b="0"/>
            <a:pathLst>
              <a:path w="249192" h="270154">
                <a:moveTo>
                  <a:pt x="124500" y="76838"/>
                </a:moveTo>
                <a:lnTo>
                  <a:pt x="112571" y="76838"/>
                </a:lnTo>
                <a:lnTo>
                  <a:pt x="111929" y="75299"/>
                </a:lnTo>
                <a:lnTo>
                  <a:pt x="111026" y="67317"/>
                </a:lnTo>
                <a:lnTo>
                  <a:pt x="110668" y="59132"/>
                </a:lnTo>
                <a:lnTo>
                  <a:pt x="110647" y="42360"/>
                </a:lnTo>
                <a:lnTo>
                  <a:pt x="109107" y="39998"/>
                </a:lnTo>
                <a:lnTo>
                  <a:pt x="106541" y="38424"/>
                </a:lnTo>
                <a:lnTo>
                  <a:pt x="103291" y="37374"/>
                </a:lnTo>
                <a:lnTo>
                  <a:pt x="101125" y="35135"/>
                </a:lnTo>
                <a:lnTo>
                  <a:pt x="99680" y="32103"/>
                </a:lnTo>
                <a:lnTo>
                  <a:pt x="98717" y="28542"/>
                </a:lnTo>
                <a:lnTo>
                  <a:pt x="96536" y="26168"/>
                </a:lnTo>
                <a:lnTo>
                  <a:pt x="93542" y="24585"/>
                </a:lnTo>
                <a:lnTo>
                  <a:pt x="90008" y="23530"/>
                </a:lnTo>
                <a:lnTo>
                  <a:pt x="87650" y="21287"/>
                </a:lnTo>
                <a:lnTo>
                  <a:pt x="86079" y="18253"/>
                </a:lnTo>
                <a:lnTo>
                  <a:pt x="85032" y="14690"/>
                </a:lnTo>
                <a:lnTo>
                  <a:pt x="82794" y="12316"/>
                </a:lnTo>
                <a:lnTo>
                  <a:pt x="79763" y="10732"/>
                </a:lnTo>
                <a:lnTo>
                  <a:pt x="76203" y="9677"/>
                </a:lnTo>
                <a:lnTo>
                  <a:pt x="73829" y="7434"/>
                </a:lnTo>
                <a:lnTo>
                  <a:pt x="72247" y="4399"/>
                </a:lnTo>
                <a:lnTo>
                  <a:pt x="71192" y="836"/>
                </a:lnTo>
                <a:lnTo>
                  <a:pt x="68949" y="0"/>
                </a:lnTo>
                <a:lnTo>
                  <a:pt x="65914" y="983"/>
                </a:lnTo>
                <a:lnTo>
                  <a:pt x="57339" y="6265"/>
                </a:lnTo>
                <a:lnTo>
                  <a:pt x="52061" y="11093"/>
                </a:lnTo>
                <a:lnTo>
                  <a:pt x="36129" y="26735"/>
                </a:lnTo>
                <a:lnTo>
                  <a:pt x="31719" y="32660"/>
                </a:lnTo>
                <a:lnTo>
                  <a:pt x="27240" y="39689"/>
                </a:lnTo>
                <a:lnTo>
                  <a:pt x="22715" y="47454"/>
                </a:lnTo>
                <a:lnTo>
                  <a:pt x="19698" y="54170"/>
                </a:lnTo>
                <a:lnTo>
                  <a:pt x="17687" y="60187"/>
                </a:lnTo>
                <a:lnTo>
                  <a:pt x="16346" y="65737"/>
                </a:lnTo>
                <a:lnTo>
                  <a:pt x="13912" y="72516"/>
                </a:lnTo>
                <a:lnTo>
                  <a:pt x="10751" y="80115"/>
                </a:lnTo>
                <a:lnTo>
                  <a:pt x="7103" y="88259"/>
                </a:lnTo>
                <a:lnTo>
                  <a:pt x="4672" y="96767"/>
                </a:lnTo>
                <a:lnTo>
                  <a:pt x="3051" y="105518"/>
                </a:lnTo>
                <a:lnTo>
                  <a:pt x="1971" y="114431"/>
                </a:lnTo>
                <a:lnTo>
                  <a:pt x="1250" y="123451"/>
                </a:lnTo>
                <a:lnTo>
                  <a:pt x="770" y="132544"/>
                </a:lnTo>
                <a:lnTo>
                  <a:pt x="449" y="141685"/>
                </a:lnTo>
                <a:lnTo>
                  <a:pt x="0" y="176613"/>
                </a:lnTo>
                <a:lnTo>
                  <a:pt x="1475" y="187998"/>
                </a:lnTo>
                <a:lnTo>
                  <a:pt x="3999" y="198666"/>
                </a:lnTo>
                <a:lnTo>
                  <a:pt x="7221" y="208857"/>
                </a:lnTo>
                <a:lnTo>
                  <a:pt x="9368" y="217190"/>
                </a:lnTo>
                <a:lnTo>
                  <a:pt x="10801" y="224285"/>
                </a:lnTo>
                <a:lnTo>
                  <a:pt x="11754" y="230554"/>
                </a:lnTo>
                <a:lnTo>
                  <a:pt x="13930" y="236273"/>
                </a:lnTo>
                <a:lnTo>
                  <a:pt x="16920" y="241625"/>
                </a:lnTo>
                <a:lnTo>
                  <a:pt x="20453" y="246732"/>
                </a:lnTo>
                <a:lnTo>
                  <a:pt x="24348" y="250138"/>
                </a:lnTo>
                <a:lnTo>
                  <a:pt x="28483" y="252407"/>
                </a:lnTo>
                <a:lnTo>
                  <a:pt x="32780" y="253921"/>
                </a:lnTo>
                <a:lnTo>
                  <a:pt x="35645" y="256469"/>
                </a:lnTo>
                <a:lnTo>
                  <a:pt x="37554" y="259707"/>
                </a:lnTo>
                <a:lnTo>
                  <a:pt x="38827" y="263405"/>
                </a:lnTo>
                <a:lnTo>
                  <a:pt x="41215" y="265871"/>
                </a:lnTo>
                <a:lnTo>
                  <a:pt x="44346" y="267515"/>
                </a:lnTo>
                <a:lnTo>
                  <a:pt x="51931" y="269341"/>
                </a:lnTo>
                <a:lnTo>
                  <a:pt x="56109" y="269828"/>
                </a:lnTo>
                <a:lnTo>
                  <a:pt x="60433" y="270153"/>
                </a:lnTo>
                <a:lnTo>
                  <a:pt x="63316" y="268830"/>
                </a:lnTo>
                <a:lnTo>
                  <a:pt x="65238" y="266408"/>
                </a:lnTo>
                <a:lnTo>
                  <a:pt x="66520" y="263255"/>
                </a:lnTo>
                <a:lnTo>
                  <a:pt x="70453" y="261152"/>
                </a:lnTo>
                <a:lnTo>
                  <a:pt x="76153" y="259751"/>
                </a:lnTo>
                <a:lnTo>
                  <a:pt x="83032" y="258816"/>
                </a:lnTo>
                <a:lnTo>
                  <a:pt x="89158" y="256654"/>
                </a:lnTo>
                <a:lnTo>
                  <a:pt x="94781" y="253673"/>
                </a:lnTo>
                <a:lnTo>
                  <a:pt x="100069" y="250146"/>
                </a:lnTo>
                <a:lnTo>
                  <a:pt x="105134" y="246256"/>
                </a:lnTo>
                <a:lnTo>
                  <a:pt x="110050" y="242123"/>
                </a:lnTo>
                <a:lnTo>
                  <a:pt x="114867" y="237828"/>
                </a:lnTo>
                <a:lnTo>
                  <a:pt x="118078" y="233425"/>
                </a:lnTo>
                <a:lnTo>
                  <a:pt x="120219" y="228951"/>
                </a:lnTo>
                <a:lnTo>
                  <a:pt x="121646" y="224428"/>
                </a:lnTo>
                <a:lnTo>
                  <a:pt x="124137" y="219874"/>
                </a:lnTo>
                <a:lnTo>
                  <a:pt x="127336" y="215299"/>
                </a:lnTo>
                <a:lnTo>
                  <a:pt x="131010" y="210709"/>
                </a:lnTo>
                <a:lnTo>
                  <a:pt x="133458" y="206109"/>
                </a:lnTo>
                <a:lnTo>
                  <a:pt x="135091" y="201504"/>
                </a:lnTo>
                <a:lnTo>
                  <a:pt x="136178" y="196894"/>
                </a:lnTo>
                <a:lnTo>
                  <a:pt x="136904" y="190742"/>
                </a:lnTo>
                <a:lnTo>
                  <a:pt x="137387" y="183562"/>
                </a:lnTo>
                <a:lnTo>
                  <a:pt x="137925" y="168914"/>
                </a:lnTo>
                <a:lnTo>
                  <a:pt x="138228" y="152012"/>
                </a:lnTo>
                <a:lnTo>
                  <a:pt x="138353" y="99944"/>
                </a:lnTo>
                <a:lnTo>
                  <a:pt x="136814" y="95321"/>
                </a:lnTo>
                <a:lnTo>
                  <a:pt x="134249" y="90700"/>
                </a:lnTo>
                <a:lnTo>
                  <a:pt x="125071" y="77650"/>
                </a:lnTo>
                <a:lnTo>
                  <a:pt x="117314" y="77079"/>
                </a:lnTo>
                <a:lnTo>
                  <a:pt x="110819" y="76845"/>
                </a:lnTo>
                <a:lnTo>
                  <a:pt x="110697" y="84195"/>
                </a:lnTo>
                <a:lnTo>
                  <a:pt x="110650" y="109406"/>
                </a:lnTo>
                <a:lnTo>
                  <a:pt x="112188" y="113944"/>
                </a:lnTo>
                <a:lnTo>
                  <a:pt x="114753" y="118509"/>
                </a:lnTo>
                <a:lnTo>
                  <a:pt x="118002" y="123092"/>
                </a:lnTo>
                <a:lnTo>
                  <a:pt x="121707" y="129225"/>
                </a:lnTo>
                <a:lnTo>
                  <a:pt x="125717" y="136393"/>
                </a:lnTo>
                <a:lnTo>
                  <a:pt x="129930" y="144251"/>
                </a:lnTo>
                <a:lnTo>
                  <a:pt x="134277" y="151028"/>
                </a:lnTo>
                <a:lnTo>
                  <a:pt x="138716" y="157086"/>
                </a:lnTo>
                <a:lnTo>
                  <a:pt x="143214" y="162664"/>
                </a:lnTo>
                <a:lnTo>
                  <a:pt x="147751" y="167922"/>
                </a:lnTo>
                <a:lnTo>
                  <a:pt x="152317" y="172967"/>
                </a:lnTo>
                <a:lnTo>
                  <a:pt x="161493" y="182677"/>
                </a:lnTo>
                <a:lnTo>
                  <a:pt x="193776" y="215362"/>
                </a:lnTo>
                <a:lnTo>
                  <a:pt x="218746" y="240355"/>
                </a:lnTo>
                <a:lnTo>
                  <a:pt x="221197" y="241267"/>
                </a:lnTo>
                <a:lnTo>
                  <a:pt x="228026" y="242281"/>
                </a:lnTo>
                <a:lnTo>
                  <a:pt x="232002" y="242552"/>
                </a:lnTo>
                <a:lnTo>
                  <a:pt x="236192" y="242732"/>
                </a:lnTo>
                <a:lnTo>
                  <a:pt x="249191" y="2430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14" name="SMARTInkAnnotation52"/>
          <p:cNvSpPr/>
          <p:nvPr/>
        </p:nvSpPr>
        <p:spPr>
          <a:xfrm>
            <a:off x="6123708" y="1856508"/>
            <a:ext cx="110838" cy="346365"/>
          </a:xfrm>
          <a:custGeom>
            <a:avLst/>
            <a:gdLst/>
            <a:ahLst/>
            <a:cxnLst/>
            <a:rect l="0" t="0" r="0" b="0"/>
            <a:pathLst>
              <a:path w="110838" h="346365">
                <a:moveTo>
                  <a:pt x="0" y="0"/>
                </a:moveTo>
                <a:lnTo>
                  <a:pt x="0" y="53608"/>
                </a:lnTo>
                <a:lnTo>
                  <a:pt x="1540" y="61909"/>
                </a:lnTo>
                <a:lnTo>
                  <a:pt x="4106" y="70521"/>
                </a:lnTo>
                <a:lnTo>
                  <a:pt x="7356" y="79342"/>
                </a:lnTo>
                <a:lnTo>
                  <a:pt x="9522" y="89840"/>
                </a:lnTo>
                <a:lnTo>
                  <a:pt x="10966" y="101457"/>
                </a:lnTo>
                <a:lnTo>
                  <a:pt x="11929" y="113820"/>
                </a:lnTo>
                <a:lnTo>
                  <a:pt x="14110" y="125141"/>
                </a:lnTo>
                <a:lnTo>
                  <a:pt x="17105" y="135767"/>
                </a:lnTo>
                <a:lnTo>
                  <a:pt x="20639" y="145930"/>
                </a:lnTo>
                <a:lnTo>
                  <a:pt x="24536" y="155783"/>
                </a:lnTo>
                <a:lnTo>
                  <a:pt x="28673" y="165432"/>
                </a:lnTo>
                <a:lnTo>
                  <a:pt x="32970" y="174943"/>
                </a:lnTo>
                <a:lnTo>
                  <a:pt x="35834" y="184362"/>
                </a:lnTo>
                <a:lnTo>
                  <a:pt x="37744" y="193720"/>
                </a:lnTo>
                <a:lnTo>
                  <a:pt x="39018" y="203038"/>
                </a:lnTo>
                <a:lnTo>
                  <a:pt x="41406" y="212329"/>
                </a:lnTo>
                <a:lnTo>
                  <a:pt x="44537" y="221601"/>
                </a:lnTo>
                <a:lnTo>
                  <a:pt x="48165" y="230862"/>
                </a:lnTo>
                <a:lnTo>
                  <a:pt x="52122" y="240114"/>
                </a:lnTo>
                <a:lnTo>
                  <a:pt x="60624" y="258604"/>
                </a:lnTo>
                <a:lnTo>
                  <a:pt x="63507" y="266306"/>
                </a:lnTo>
                <a:lnTo>
                  <a:pt x="65429" y="272980"/>
                </a:lnTo>
                <a:lnTo>
                  <a:pt x="66711" y="278969"/>
                </a:lnTo>
                <a:lnTo>
                  <a:pt x="69104" y="284501"/>
                </a:lnTo>
                <a:lnTo>
                  <a:pt x="72240" y="289728"/>
                </a:lnTo>
                <a:lnTo>
                  <a:pt x="75869" y="294752"/>
                </a:lnTo>
                <a:lnTo>
                  <a:pt x="79828" y="301180"/>
                </a:lnTo>
                <a:lnTo>
                  <a:pt x="84006" y="308545"/>
                </a:lnTo>
                <a:lnTo>
                  <a:pt x="94419" y="327776"/>
                </a:lnTo>
                <a:lnTo>
                  <a:pt x="96813" y="330893"/>
                </a:lnTo>
                <a:lnTo>
                  <a:pt x="99948" y="334511"/>
                </a:lnTo>
                <a:lnTo>
                  <a:pt x="110837" y="3463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15" name="SMARTInkAnnotation53"/>
          <p:cNvSpPr/>
          <p:nvPr/>
        </p:nvSpPr>
        <p:spPr>
          <a:xfrm>
            <a:off x="6096000" y="1967345"/>
            <a:ext cx="207818" cy="69274"/>
          </a:xfrm>
          <a:custGeom>
            <a:avLst/>
            <a:gdLst/>
            <a:ahLst/>
            <a:cxnLst/>
            <a:rect l="0" t="0" r="0" b="0"/>
            <a:pathLst>
              <a:path w="207818" h="69274">
                <a:moveTo>
                  <a:pt x="0" y="69273"/>
                </a:moveTo>
                <a:lnTo>
                  <a:pt x="21040" y="48232"/>
                </a:lnTo>
                <a:lnTo>
                  <a:pt x="24802" y="46009"/>
                </a:lnTo>
                <a:lnTo>
                  <a:pt x="28850" y="44527"/>
                </a:lnTo>
                <a:lnTo>
                  <a:pt x="33087" y="43540"/>
                </a:lnTo>
                <a:lnTo>
                  <a:pt x="38991" y="42881"/>
                </a:lnTo>
                <a:lnTo>
                  <a:pt x="46006" y="42442"/>
                </a:lnTo>
                <a:lnTo>
                  <a:pt x="53762" y="42149"/>
                </a:lnTo>
                <a:lnTo>
                  <a:pt x="62011" y="40415"/>
                </a:lnTo>
                <a:lnTo>
                  <a:pt x="70589" y="37719"/>
                </a:lnTo>
                <a:lnTo>
                  <a:pt x="79386" y="34382"/>
                </a:lnTo>
                <a:lnTo>
                  <a:pt x="86791" y="32158"/>
                </a:lnTo>
                <a:lnTo>
                  <a:pt x="93266" y="30675"/>
                </a:lnTo>
                <a:lnTo>
                  <a:pt x="99123" y="29686"/>
                </a:lnTo>
                <a:lnTo>
                  <a:pt x="106106" y="29027"/>
                </a:lnTo>
                <a:lnTo>
                  <a:pt x="113840" y="28588"/>
                </a:lnTo>
                <a:lnTo>
                  <a:pt x="129104" y="28100"/>
                </a:lnTo>
                <a:lnTo>
                  <a:pt x="141020" y="27883"/>
                </a:lnTo>
                <a:lnTo>
                  <a:pt x="146352" y="26285"/>
                </a:lnTo>
                <a:lnTo>
                  <a:pt x="151447" y="23681"/>
                </a:lnTo>
                <a:lnTo>
                  <a:pt x="156383" y="20406"/>
                </a:lnTo>
                <a:lnTo>
                  <a:pt x="161213" y="18222"/>
                </a:lnTo>
                <a:lnTo>
                  <a:pt x="165972" y="16766"/>
                </a:lnTo>
                <a:lnTo>
                  <a:pt x="170684" y="15796"/>
                </a:lnTo>
                <a:lnTo>
                  <a:pt x="175366" y="15148"/>
                </a:lnTo>
                <a:lnTo>
                  <a:pt x="180025" y="14717"/>
                </a:lnTo>
                <a:lnTo>
                  <a:pt x="184672" y="14430"/>
                </a:lnTo>
                <a:lnTo>
                  <a:pt x="189308" y="12699"/>
                </a:lnTo>
                <a:lnTo>
                  <a:pt x="193938" y="10005"/>
                </a:lnTo>
                <a:lnTo>
                  <a:pt x="20781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16" name="SMARTInkAnnotation54"/>
          <p:cNvSpPr/>
          <p:nvPr/>
        </p:nvSpPr>
        <p:spPr>
          <a:xfrm>
            <a:off x="6303867" y="1801090"/>
            <a:ext cx="110788" cy="374074"/>
          </a:xfrm>
          <a:custGeom>
            <a:avLst/>
            <a:gdLst/>
            <a:ahLst/>
            <a:cxnLst/>
            <a:rect l="0" t="0" r="0" b="0"/>
            <a:pathLst>
              <a:path w="110788" h="374074">
                <a:moveTo>
                  <a:pt x="13805" y="0"/>
                </a:moveTo>
                <a:lnTo>
                  <a:pt x="6451" y="0"/>
                </a:lnTo>
                <a:lnTo>
                  <a:pt x="4284" y="1540"/>
                </a:lnTo>
                <a:lnTo>
                  <a:pt x="2839" y="4105"/>
                </a:lnTo>
                <a:lnTo>
                  <a:pt x="1234" y="11061"/>
                </a:lnTo>
                <a:lnTo>
                  <a:pt x="521" y="19284"/>
                </a:lnTo>
                <a:lnTo>
                  <a:pt x="331" y="25171"/>
                </a:lnTo>
                <a:lnTo>
                  <a:pt x="26" y="56742"/>
                </a:lnTo>
                <a:lnTo>
                  <a:pt x="0" y="65537"/>
                </a:lnTo>
                <a:lnTo>
                  <a:pt x="1523" y="76019"/>
                </a:lnTo>
                <a:lnTo>
                  <a:pt x="4078" y="87625"/>
                </a:lnTo>
                <a:lnTo>
                  <a:pt x="7320" y="99980"/>
                </a:lnTo>
                <a:lnTo>
                  <a:pt x="9482" y="111296"/>
                </a:lnTo>
                <a:lnTo>
                  <a:pt x="10923" y="121919"/>
                </a:lnTo>
                <a:lnTo>
                  <a:pt x="11884" y="132079"/>
                </a:lnTo>
                <a:lnTo>
                  <a:pt x="14064" y="141932"/>
                </a:lnTo>
                <a:lnTo>
                  <a:pt x="17056" y="151579"/>
                </a:lnTo>
                <a:lnTo>
                  <a:pt x="20590" y="161089"/>
                </a:lnTo>
                <a:lnTo>
                  <a:pt x="32920" y="196539"/>
                </a:lnTo>
                <a:lnTo>
                  <a:pt x="37324" y="207996"/>
                </a:lnTo>
                <a:lnTo>
                  <a:pt x="41800" y="218712"/>
                </a:lnTo>
                <a:lnTo>
                  <a:pt x="46323" y="228936"/>
                </a:lnTo>
                <a:lnTo>
                  <a:pt x="55453" y="248505"/>
                </a:lnTo>
                <a:lnTo>
                  <a:pt x="60043" y="258034"/>
                </a:lnTo>
                <a:lnTo>
                  <a:pt x="73353" y="289147"/>
                </a:lnTo>
                <a:lnTo>
                  <a:pt x="81213" y="308219"/>
                </a:lnTo>
                <a:lnTo>
                  <a:pt x="87992" y="322473"/>
                </a:lnTo>
                <a:lnTo>
                  <a:pt x="94051" y="333516"/>
                </a:lnTo>
                <a:lnTo>
                  <a:pt x="99630" y="342417"/>
                </a:lnTo>
                <a:lnTo>
                  <a:pt x="103349" y="349890"/>
                </a:lnTo>
                <a:lnTo>
                  <a:pt x="105828" y="356412"/>
                </a:lnTo>
                <a:lnTo>
                  <a:pt x="110787" y="3740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17" name="SMARTInkAnnotation55"/>
          <p:cNvSpPr/>
          <p:nvPr/>
        </p:nvSpPr>
        <p:spPr>
          <a:xfrm>
            <a:off x="6262254" y="1884218"/>
            <a:ext cx="221674" cy="96983"/>
          </a:xfrm>
          <a:custGeom>
            <a:avLst/>
            <a:gdLst/>
            <a:ahLst/>
            <a:cxnLst/>
            <a:rect l="0" t="0" r="0" b="0"/>
            <a:pathLst>
              <a:path w="221674" h="96983">
                <a:moveTo>
                  <a:pt x="0" y="96982"/>
                </a:moveTo>
                <a:lnTo>
                  <a:pt x="7355" y="96982"/>
                </a:lnTo>
                <a:lnTo>
                  <a:pt x="9522" y="95442"/>
                </a:lnTo>
                <a:lnTo>
                  <a:pt x="10966" y="92877"/>
                </a:lnTo>
                <a:lnTo>
                  <a:pt x="11929" y="89627"/>
                </a:lnTo>
                <a:lnTo>
                  <a:pt x="14110" y="87460"/>
                </a:lnTo>
                <a:lnTo>
                  <a:pt x="17104" y="86016"/>
                </a:lnTo>
                <a:lnTo>
                  <a:pt x="20639" y="85053"/>
                </a:lnTo>
                <a:lnTo>
                  <a:pt x="24535" y="84411"/>
                </a:lnTo>
                <a:lnTo>
                  <a:pt x="28672" y="83983"/>
                </a:lnTo>
                <a:lnTo>
                  <a:pt x="32969" y="83697"/>
                </a:lnTo>
                <a:lnTo>
                  <a:pt x="37373" y="81968"/>
                </a:lnTo>
                <a:lnTo>
                  <a:pt x="41849" y="79276"/>
                </a:lnTo>
                <a:lnTo>
                  <a:pt x="46372" y="75941"/>
                </a:lnTo>
                <a:lnTo>
                  <a:pt x="52466" y="73718"/>
                </a:lnTo>
                <a:lnTo>
                  <a:pt x="59608" y="72236"/>
                </a:lnTo>
                <a:lnTo>
                  <a:pt x="67448" y="71248"/>
                </a:lnTo>
                <a:lnTo>
                  <a:pt x="74213" y="69050"/>
                </a:lnTo>
                <a:lnTo>
                  <a:pt x="80264" y="66046"/>
                </a:lnTo>
                <a:lnTo>
                  <a:pt x="85837" y="62503"/>
                </a:lnTo>
                <a:lnTo>
                  <a:pt x="92630" y="60141"/>
                </a:lnTo>
                <a:lnTo>
                  <a:pt x="100238" y="58567"/>
                </a:lnTo>
                <a:lnTo>
                  <a:pt x="108389" y="57517"/>
                </a:lnTo>
                <a:lnTo>
                  <a:pt x="115363" y="55278"/>
                </a:lnTo>
                <a:lnTo>
                  <a:pt x="121551" y="52246"/>
                </a:lnTo>
                <a:lnTo>
                  <a:pt x="127216" y="48685"/>
                </a:lnTo>
                <a:lnTo>
                  <a:pt x="132532" y="46311"/>
                </a:lnTo>
                <a:lnTo>
                  <a:pt x="137615" y="44728"/>
                </a:lnTo>
                <a:lnTo>
                  <a:pt x="142543" y="43674"/>
                </a:lnTo>
                <a:lnTo>
                  <a:pt x="147369" y="41431"/>
                </a:lnTo>
                <a:lnTo>
                  <a:pt x="152124" y="38396"/>
                </a:lnTo>
                <a:lnTo>
                  <a:pt x="156834" y="34834"/>
                </a:lnTo>
                <a:lnTo>
                  <a:pt x="161514" y="32459"/>
                </a:lnTo>
                <a:lnTo>
                  <a:pt x="166172" y="30875"/>
                </a:lnTo>
                <a:lnTo>
                  <a:pt x="170818" y="29820"/>
                </a:lnTo>
                <a:lnTo>
                  <a:pt x="175455" y="27577"/>
                </a:lnTo>
                <a:lnTo>
                  <a:pt x="180084" y="24542"/>
                </a:lnTo>
                <a:lnTo>
                  <a:pt x="191222" y="15965"/>
                </a:lnTo>
                <a:lnTo>
                  <a:pt x="196850" y="14793"/>
                </a:lnTo>
                <a:lnTo>
                  <a:pt x="200506" y="14480"/>
                </a:lnTo>
                <a:lnTo>
                  <a:pt x="202943" y="12732"/>
                </a:lnTo>
                <a:lnTo>
                  <a:pt x="204568" y="10027"/>
                </a:lnTo>
                <a:lnTo>
                  <a:pt x="205651" y="6685"/>
                </a:lnTo>
                <a:lnTo>
                  <a:pt x="207914" y="4456"/>
                </a:lnTo>
                <a:lnTo>
                  <a:pt x="210960" y="2971"/>
                </a:lnTo>
                <a:lnTo>
                  <a:pt x="22167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18" name="SMARTInkAnnotation56"/>
          <p:cNvSpPr/>
          <p:nvPr/>
        </p:nvSpPr>
        <p:spPr>
          <a:xfrm>
            <a:off x="6525490" y="1829039"/>
            <a:ext cx="138546" cy="221376"/>
          </a:xfrm>
          <a:custGeom>
            <a:avLst/>
            <a:gdLst/>
            <a:ahLst/>
            <a:cxnLst/>
            <a:rect l="0" t="0" r="0" b="0"/>
            <a:pathLst>
              <a:path w="138546" h="221376">
                <a:moveTo>
                  <a:pt x="0" y="166015"/>
                </a:moveTo>
                <a:lnTo>
                  <a:pt x="0" y="152731"/>
                </a:lnTo>
                <a:lnTo>
                  <a:pt x="4106" y="148309"/>
                </a:lnTo>
                <a:lnTo>
                  <a:pt x="19284" y="132927"/>
                </a:lnTo>
                <a:lnTo>
                  <a:pt x="23631" y="130102"/>
                </a:lnTo>
                <a:lnTo>
                  <a:pt x="28070" y="128218"/>
                </a:lnTo>
                <a:lnTo>
                  <a:pt x="32567" y="126963"/>
                </a:lnTo>
                <a:lnTo>
                  <a:pt x="37106" y="124586"/>
                </a:lnTo>
                <a:lnTo>
                  <a:pt x="41671" y="121463"/>
                </a:lnTo>
                <a:lnTo>
                  <a:pt x="46253" y="117841"/>
                </a:lnTo>
                <a:lnTo>
                  <a:pt x="49308" y="113887"/>
                </a:lnTo>
                <a:lnTo>
                  <a:pt x="51345" y="109711"/>
                </a:lnTo>
                <a:lnTo>
                  <a:pt x="52703" y="105388"/>
                </a:lnTo>
                <a:lnTo>
                  <a:pt x="55148" y="100967"/>
                </a:lnTo>
                <a:lnTo>
                  <a:pt x="58316" y="96480"/>
                </a:lnTo>
                <a:lnTo>
                  <a:pt x="61969" y="91949"/>
                </a:lnTo>
                <a:lnTo>
                  <a:pt x="65943" y="87389"/>
                </a:lnTo>
                <a:lnTo>
                  <a:pt x="70132" y="82810"/>
                </a:lnTo>
                <a:lnTo>
                  <a:pt x="74464" y="78218"/>
                </a:lnTo>
                <a:lnTo>
                  <a:pt x="77352" y="73617"/>
                </a:lnTo>
                <a:lnTo>
                  <a:pt x="79278" y="69010"/>
                </a:lnTo>
                <a:lnTo>
                  <a:pt x="82367" y="57911"/>
                </a:lnTo>
                <a:lnTo>
                  <a:pt x="82789" y="52288"/>
                </a:lnTo>
                <a:lnTo>
                  <a:pt x="82977" y="44658"/>
                </a:lnTo>
                <a:lnTo>
                  <a:pt x="83108" y="22682"/>
                </a:lnTo>
                <a:lnTo>
                  <a:pt x="81575" y="18120"/>
                </a:lnTo>
                <a:lnTo>
                  <a:pt x="79013" y="13540"/>
                </a:lnTo>
                <a:lnTo>
                  <a:pt x="71198" y="2482"/>
                </a:lnTo>
                <a:lnTo>
                  <a:pt x="69017" y="1575"/>
                </a:lnTo>
                <a:lnTo>
                  <a:pt x="66023" y="970"/>
                </a:lnTo>
                <a:lnTo>
                  <a:pt x="57514" y="0"/>
                </a:lnTo>
                <a:lnTo>
                  <a:pt x="55275" y="1459"/>
                </a:lnTo>
                <a:lnTo>
                  <a:pt x="52245" y="3972"/>
                </a:lnTo>
                <a:lnTo>
                  <a:pt x="48685" y="7186"/>
                </a:lnTo>
                <a:lnTo>
                  <a:pt x="40623" y="14863"/>
                </a:lnTo>
                <a:lnTo>
                  <a:pt x="36318" y="19065"/>
                </a:lnTo>
                <a:lnTo>
                  <a:pt x="31909" y="24945"/>
                </a:lnTo>
                <a:lnTo>
                  <a:pt x="27431" y="31944"/>
                </a:lnTo>
                <a:lnTo>
                  <a:pt x="22905" y="39689"/>
                </a:lnTo>
                <a:lnTo>
                  <a:pt x="18350" y="47931"/>
                </a:lnTo>
                <a:lnTo>
                  <a:pt x="9182" y="65299"/>
                </a:lnTo>
                <a:lnTo>
                  <a:pt x="6121" y="72701"/>
                </a:lnTo>
                <a:lnTo>
                  <a:pt x="4081" y="79175"/>
                </a:lnTo>
                <a:lnTo>
                  <a:pt x="2720" y="85031"/>
                </a:lnTo>
                <a:lnTo>
                  <a:pt x="1814" y="92014"/>
                </a:lnTo>
                <a:lnTo>
                  <a:pt x="1210" y="99747"/>
                </a:lnTo>
                <a:lnTo>
                  <a:pt x="807" y="107982"/>
                </a:lnTo>
                <a:lnTo>
                  <a:pt x="358" y="125342"/>
                </a:lnTo>
                <a:lnTo>
                  <a:pt x="72" y="154218"/>
                </a:lnTo>
                <a:lnTo>
                  <a:pt x="1586" y="161229"/>
                </a:lnTo>
                <a:lnTo>
                  <a:pt x="4137" y="168982"/>
                </a:lnTo>
                <a:lnTo>
                  <a:pt x="7376" y="177229"/>
                </a:lnTo>
                <a:lnTo>
                  <a:pt x="11076" y="184267"/>
                </a:lnTo>
                <a:lnTo>
                  <a:pt x="15080" y="190498"/>
                </a:lnTo>
                <a:lnTo>
                  <a:pt x="19291" y="196192"/>
                </a:lnTo>
                <a:lnTo>
                  <a:pt x="23636" y="199987"/>
                </a:lnTo>
                <a:lnTo>
                  <a:pt x="28073" y="202518"/>
                </a:lnTo>
                <a:lnTo>
                  <a:pt x="32570" y="204205"/>
                </a:lnTo>
                <a:lnTo>
                  <a:pt x="37107" y="206869"/>
                </a:lnTo>
                <a:lnTo>
                  <a:pt x="41671" y="210184"/>
                </a:lnTo>
                <a:lnTo>
                  <a:pt x="52703" y="219211"/>
                </a:lnTo>
                <a:lnTo>
                  <a:pt x="56687" y="219952"/>
                </a:lnTo>
                <a:lnTo>
                  <a:pt x="62422" y="220446"/>
                </a:lnTo>
                <a:lnTo>
                  <a:pt x="75465" y="220994"/>
                </a:lnTo>
                <a:lnTo>
                  <a:pt x="91462" y="221303"/>
                </a:lnTo>
                <a:lnTo>
                  <a:pt x="101199" y="221375"/>
                </a:lnTo>
                <a:lnTo>
                  <a:pt x="105951" y="219855"/>
                </a:lnTo>
                <a:lnTo>
                  <a:pt x="110658" y="217303"/>
                </a:lnTo>
                <a:lnTo>
                  <a:pt x="115336" y="214061"/>
                </a:lnTo>
                <a:lnTo>
                  <a:pt x="119994" y="211900"/>
                </a:lnTo>
                <a:lnTo>
                  <a:pt x="124638" y="210460"/>
                </a:lnTo>
                <a:lnTo>
                  <a:pt x="129275" y="209499"/>
                </a:lnTo>
                <a:lnTo>
                  <a:pt x="132365" y="207320"/>
                </a:lnTo>
                <a:lnTo>
                  <a:pt x="134425" y="204327"/>
                </a:lnTo>
                <a:lnTo>
                  <a:pt x="138545" y="19372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19" name="SMARTInkAnnotation57"/>
          <p:cNvSpPr/>
          <p:nvPr/>
        </p:nvSpPr>
        <p:spPr>
          <a:xfrm>
            <a:off x="6761018" y="1759722"/>
            <a:ext cx="221673" cy="207566"/>
          </a:xfrm>
          <a:custGeom>
            <a:avLst/>
            <a:gdLst/>
            <a:ahLst/>
            <a:cxnLst/>
            <a:rect l="0" t="0" r="0" b="0"/>
            <a:pathLst>
              <a:path w="221673" h="207566">
                <a:moveTo>
                  <a:pt x="0" y="69078"/>
                </a:moveTo>
                <a:lnTo>
                  <a:pt x="7354" y="69078"/>
                </a:lnTo>
                <a:lnTo>
                  <a:pt x="7982" y="72156"/>
                </a:lnTo>
                <a:lnTo>
                  <a:pt x="6860" y="77287"/>
                </a:lnTo>
                <a:lnTo>
                  <a:pt x="1354" y="92935"/>
                </a:lnTo>
                <a:lnTo>
                  <a:pt x="2442" y="95758"/>
                </a:lnTo>
                <a:lnTo>
                  <a:pt x="4707" y="99180"/>
                </a:lnTo>
                <a:lnTo>
                  <a:pt x="7757" y="103000"/>
                </a:lnTo>
                <a:lnTo>
                  <a:pt x="9789" y="108626"/>
                </a:lnTo>
                <a:lnTo>
                  <a:pt x="11144" y="115455"/>
                </a:lnTo>
                <a:lnTo>
                  <a:pt x="12047" y="123087"/>
                </a:lnTo>
                <a:lnTo>
                  <a:pt x="14189" y="129714"/>
                </a:lnTo>
                <a:lnTo>
                  <a:pt x="17156" y="135671"/>
                </a:lnTo>
                <a:lnTo>
                  <a:pt x="20674" y="141183"/>
                </a:lnTo>
                <a:lnTo>
                  <a:pt x="23019" y="147935"/>
                </a:lnTo>
                <a:lnTo>
                  <a:pt x="24582" y="155516"/>
                </a:lnTo>
                <a:lnTo>
                  <a:pt x="25624" y="163649"/>
                </a:lnTo>
                <a:lnTo>
                  <a:pt x="27859" y="170610"/>
                </a:lnTo>
                <a:lnTo>
                  <a:pt x="30887" y="176790"/>
                </a:lnTo>
                <a:lnTo>
                  <a:pt x="39454" y="190415"/>
                </a:lnTo>
                <a:lnTo>
                  <a:pt x="40626" y="196383"/>
                </a:lnTo>
                <a:lnTo>
                  <a:pt x="41552" y="207493"/>
                </a:lnTo>
                <a:lnTo>
                  <a:pt x="41559" y="207565"/>
                </a:lnTo>
                <a:lnTo>
                  <a:pt x="41562" y="188334"/>
                </a:lnTo>
                <a:lnTo>
                  <a:pt x="40023" y="183988"/>
                </a:lnTo>
                <a:lnTo>
                  <a:pt x="37458" y="179551"/>
                </a:lnTo>
                <a:lnTo>
                  <a:pt x="34208" y="175054"/>
                </a:lnTo>
                <a:lnTo>
                  <a:pt x="32041" y="168977"/>
                </a:lnTo>
                <a:lnTo>
                  <a:pt x="30597" y="161847"/>
                </a:lnTo>
                <a:lnTo>
                  <a:pt x="29634" y="154015"/>
                </a:lnTo>
                <a:lnTo>
                  <a:pt x="27453" y="145714"/>
                </a:lnTo>
                <a:lnTo>
                  <a:pt x="24460" y="137102"/>
                </a:lnTo>
                <a:lnTo>
                  <a:pt x="20924" y="128282"/>
                </a:lnTo>
                <a:lnTo>
                  <a:pt x="17028" y="120862"/>
                </a:lnTo>
                <a:lnTo>
                  <a:pt x="12892" y="114376"/>
                </a:lnTo>
                <a:lnTo>
                  <a:pt x="8595" y="108513"/>
                </a:lnTo>
                <a:lnTo>
                  <a:pt x="5730" y="101525"/>
                </a:lnTo>
                <a:lnTo>
                  <a:pt x="3819" y="93788"/>
                </a:lnTo>
                <a:lnTo>
                  <a:pt x="2546" y="85551"/>
                </a:lnTo>
                <a:lnTo>
                  <a:pt x="1697" y="78521"/>
                </a:lnTo>
                <a:lnTo>
                  <a:pt x="1132" y="72294"/>
                </a:lnTo>
                <a:lnTo>
                  <a:pt x="755" y="66604"/>
                </a:lnTo>
                <a:lnTo>
                  <a:pt x="503" y="59731"/>
                </a:lnTo>
                <a:lnTo>
                  <a:pt x="223" y="43885"/>
                </a:lnTo>
                <a:lnTo>
                  <a:pt x="1688" y="36889"/>
                </a:lnTo>
                <a:lnTo>
                  <a:pt x="4204" y="30685"/>
                </a:lnTo>
                <a:lnTo>
                  <a:pt x="7420" y="25010"/>
                </a:lnTo>
                <a:lnTo>
                  <a:pt x="11105" y="21226"/>
                </a:lnTo>
                <a:lnTo>
                  <a:pt x="15100" y="18704"/>
                </a:lnTo>
                <a:lnTo>
                  <a:pt x="19303" y="17023"/>
                </a:lnTo>
                <a:lnTo>
                  <a:pt x="23645" y="14362"/>
                </a:lnTo>
                <a:lnTo>
                  <a:pt x="28078" y="11049"/>
                </a:lnTo>
                <a:lnTo>
                  <a:pt x="32572" y="7301"/>
                </a:lnTo>
                <a:lnTo>
                  <a:pt x="37109" y="4802"/>
                </a:lnTo>
                <a:lnTo>
                  <a:pt x="41672" y="3136"/>
                </a:lnTo>
                <a:lnTo>
                  <a:pt x="46254" y="2026"/>
                </a:lnTo>
                <a:lnTo>
                  <a:pt x="52388" y="1286"/>
                </a:lnTo>
                <a:lnTo>
                  <a:pt x="59555" y="792"/>
                </a:lnTo>
                <a:lnTo>
                  <a:pt x="74191" y="243"/>
                </a:lnTo>
                <a:lnTo>
                  <a:pt x="85826" y="0"/>
                </a:lnTo>
                <a:lnTo>
                  <a:pt x="91084" y="1474"/>
                </a:lnTo>
                <a:lnTo>
                  <a:pt x="96128" y="3996"/>
                </a:lnTo>
                <a:lnTo>
                  <a:pt x="101031" y="7217"/>
                </a:lnTo>
                <a:lnTo>
                  <a:pt x="105838" y="10904"/>
                </a:lnTo>
                <a:lnTo>
                  <a:pt x="110583" y="14901"/>
                </a:lnTo>
                <a:lnTo>
                  <a:pt x="115286" y="19106"/>
                </a:lnTo>
                <a:lnTo>
                  <a:pt x="121499" y="23448"/>
                </a:lnTo>
                <a:lnTo>
                  <a:pt x="128721" y="27882"/>
                </a:lnTo>
                <a:lnTo>
                  <a:pt x="136614" y="32377"/>
                </a:lnTo>
                <a:lnTo>
                  <a:pt x="143415" y="38453"/>
                </a:lnTo>
                <a:lnTo>
                  <a:pt x="149489" y="45582"/>
                </a:lnTo>
                <a:lnTo>
                  <a:pt x="155076" y="53414"/>
                </a:lnTo>
                <a:lnTo>
                  <a:pt x="160343" y="60175"/>
                </a:lnTo>
                <a:lnTo>
                  <a:pt x="165391" y="66221"/>
                </a:lnTo>
                <a:lnTo>
                  <a:pt x="170298" y="71791"/>
                </a:lnTo>
                <a:lnTo>
                  <a:pt x="175108" y="78584"/>
                </a:lnTo>
                <a:lnTo>
                  <a:pt x="179853" y="86191"/>
                </a:lnTo>
                <a:lnTo>
                  <a:pt x="184557" y="94341"/>
                </a:lnTo>
                <a:lnTo>
                  <a:pt x="189231" y="101314"/>
                </a:lnTo>
                <a:lnTo>
                  <a:pt x="193888" y="107502"/>
                </a:lnTo>
                <a:lnTo>
                  <a:pt x="198531" y="113166"/>
                </a:lnTo>
                <a:lnTo>
                  <a:pt x="201626" y="118482"/>
                </a:lnTo>
                <a:lnTo>
                  <a:pt x="203690" y="123565"/>
                </a:lnTo>
                <a:lnTo>
                  <a:pt x="205066" y="128494"/>
                </a:lnTo>
                <a:lnTo>
                  <a:pt x="207523" y="133319"/>
                </a:lnTo>
                <a:lnTo>
                  <a:pt x="210699" y="138074"/>
                </a:lnTo>
                <a:lnTo>
                  <a:pt x="214357" y="142785"/>
                </a:lnTo>
                <a:lnTo>
                  <a:pt x="216796" y="147464"/>
                </a:lnTo>
                <a:lnTo>
                  <a:pt x="218421" y="152123"/>
                </a:lnTo>
                <a:lnTo>
                  <a:pt x="219505" y="156768"/>
                </a:lnTo>
                <a:lnTo>
                  <a:pt x="220227" y="161405"/>
                </a:lnTo>
                <a:lnTo>
                  <a:pt x="220709" y="166035"/>
                </a:lnTo>
                <a:lnTo>
                  <a:pt x="221482" y="177172"/>
                </a:lnTo>
                <a:lnTo>
                  <a:pt x="221588" y="182801"/>
                </a:lnTo>
                <a:lnTo>
                  <a:pt x="221672" y="1937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0" name="SMARTInkAnnotation58"/>
          <p:cNvSpPr/>
          <p:nvPr/>
        </p:nvSpPr>
        <p:spPr>
          <a:xfrm>
            <a:off x="6968835" y="1482436"/>
            <a:ext cx="110838" cy="429492"/>
          </a:xfrm>
          <a:custGeom>
            <a:avLst/>
            <a:gdLst/>
            <a:ahLst/>
            <a:cxnLst/>
            <a:rect l="0" t="0" r="0" b="0"/>
            <a:pathLst>
              <a:path w="110838" h="429492">
                <a:moveTo>
                  <a:pt x="0" y="0"/>
                </a:moveTo>
                <a:lnTo>
                  <a:pt x="0" y="65536"/>
                </a:lnTo>
                <a:lnTo>
                  <a:pt x="1541" y="76018"/>
                </a:lnTo>
                <a:lnTo>
                  <a:pt x="4106" y="87624"/>
                </a:lnTo>
                <a:lnTo>
                  <a:pt x="7356" y="99980"/>
                </a:lnTo>
                <a:lnTo>
                  <a:pt x="11062" y="112835"/>
                </a:lnTo>
                <a:lnTo>
                  <a:pt x="19284" y="139434"/>
                </a:lnTo>
                <a:lnTo>
                  <a:pt x="32568" y="180372"/>
                </a:lnTo>
                <a:lnTo>
                  <a:pt x="35567" y="194139"/>
                </a:lnTo>
                <a:lnTo>
                  <a:pt x="37566" y="207935"/>
                </a:lnTo>
                <a:lnTo>
                  <a:pt x="38899" y="221751"/>
                </a:lnTo>
                <a:lnTo>
                  <a:pt x="41327" y="234040"/>
                </a:lnTo>
                <a:lnTo>
                  <a:pt x="44485" y="245311"/>
                </a:lnTo>
                <a:lnTo>
                  <a:pt x="48130" y="255904"/>
                </a:lnTo>
                <a:lnTo>
                  <a:pt x="52099" y="266045"/>
                </a:lnTo>
                <a:lnTo>
                  <a:pt x="56284" y="275885"/>
                </a:lnTo>
                <a:lnTo>
                  <a:pt x="60614" y="285523"/>
                </a:lnTo>
                <a:lnTo>
                  <a:pt x="65040" y="296567"/>
                </a:lnTo>
                <a:lnTo>
                  <a:pt x="74063" y="321153"/>
                </a:lnTo>
                <a:lnTo>
                  <a:pt x="77084" y="331096"/>
                </a:lnTo>
                <a:lnTo>
                  <a:pt x="79099" y="339264"/>
                </a:lnTo>
                <a:lnTo>
                  <a:pt x="80442" y="346249"/>
                </a:lnTo>
                <a:lnTo>
                  <a:pt x="82877" y="353984"/>
                </a:lnTo>
                <a:lnTo>
                  <a:pt x="86039" y="362220"/>
                </a:lnTo>
                <a:lnTo>
                  <a:pt x="89687" y="370789"/>
                </a:lnTo>
                <a:lnTo>
                  <a:pt x="92119" y="378041"/>
                </a:lnTo>
                <a:lnTo>
                  <a:pt x="94821" y="390204"/>
                </a:lnTo>
                <a:lnTo>
                  <a:pt x="96022" y="400741"/>
                </a:lnTo>
                <a:lnTo>
                  <a:pt x="96343" y="405706"/>
                </a:lnTo>
                <a:lnTo>
                  <a:pt x="98095" y="409016"/>
                </a:lnTo>
                <a:lnTo>
                  <a:pt x="100803" y="411223"/>
                </a:lnTo>
                <a:lnTo>
                  <a:pt x="104148" y="412694"/>
                </a:lnTo>
                <a:lnTo>
                  <a:pt x="106378" y="415214"/>
                </a:lnTo>
                <a:lnTo>
                  <a:pt x="107864" y="418434"/>
                </a:lnTo>
                <a:lnTo>
                  <a:pt x="110837" y="42949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1" name="SMARTInkAnnotation59"/>
          <p:cNvSpPr/>
          <p:nvPr/>
        </p:nvSpPr>
        <p:spPr>
          <a:xfrm>
            <a:off x="6941127" y="1690254"/>
            <a:ext cx="110837" cy="13855"/>
          </a:xfrm>
          <a:custGeom>
            <a:avLst/>
            <a:gdLst/>
            <a:ahLst/>
            <a:cxnLst/>
            <a:rect l="0" t="0" r="0" b="0"/>
            <a:pathLst>
              <a:path w="110837" h="13855">
                <a:moveTo>
                  <a:pt x="0" y="0"/>
                </a:moveTo>
                <a:lnTo>
                  <a:pt x="7355" y="0"/>
                </a:lnTo>
                <a:lnTo>
                  <a:pt x="9521" y="1540"/>
                </a:lnTo>
                <a:lnTo>
                  <a:pt x="10965" y="4105"/>
                </a:lnTo>
                <a:lnTo>
                  <a:pt x="13284" y="11929"/>
                </a:lnTo>
                <a:lnTo>
                  <a:pt x="15014" y="12571"/>
                </a:lnTo>
                <a:lnTo>
                  <a:pt x="17706" y="12999"/>
                </a:lnTo>
                <a:lnTo>
                  <a:pt x="21041" y="13284"/>
                </a:lnTo>
                <a:lnTo>
                  <a:pt x="24802" y="13474"/>
                </a:lnTo>
                <a:lnTo>
                  <a:pt x="33088" y="13685"/>
                </a:lnTo>
                <a:lnTo>
                  <a:pt x="110836" y="138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2" name="SMARTInkAnnotation60"/>
          <p:cNvSpPr/>
          <p:nvPr/>
        </p:nvSpPr>
        <p:spPr>
          <a:xfrm>
            <a:off x="7204363" y="1690254"/>
            <a:ext cx="27710" cy="166255"/>
          </a:xfrm>
          <a:custGeom>
            <a:avLst/>
            <a:gdLst/>
            <a:ahLst/>
            <a:cxnLst/>
            <a:rect l="0" t="0" r="0" b="0"/>
            <a:pathLst>
              <a:path w="27710" h="166255">
                <a:moveTo>
                  <a:pt x="0" y="0"/>
                </a:moveTo>
                <a:lnTo>
                  <a:pt x="0" y="85424"/>
                </a:lnTo>
                <a:lnTo>
                  <a:pt x="1540" y="92356"/>
                </a:lnTo>
                <a:lnTo>
                  <a:pt x="4106" y="100055"/>
                </a:lnTo>
                <a:lnTo>
                  <a:pt x="7355" y="108267"/>
                </a:lnTo>
                <a:lnTo>
                  <a:pt x="9522" y="115281"/>
                </a:lnTo>
                <a:lnTo>
                  <a:pt x="10966" y="121497"/>
                </a:lnTo>
                <a:lnTo>
                  <a:pt x="11929" y="127180"/>
                </a:lnTo>
                <a:lnTo>
                  <a:pt x="14110" y="132507"/>
                </a:lnTo>
                <a:lnTo>
                  <a:pt x="17104" y="137599"/>
                </a:lnTo>
                <a:lnTo>
                  <a:pt x="25615" y="149476"/>
                </a:lnTo>
                <a:lnTo>
                  <a:pt x="26313" y="151990"/>
                </a:lnTo>
                <a:lnTo>
                  <a:pt x="26778" y="155206"/>
                </a:lnTo>
                <a:lnTo>
                  <a:pt x="27709" y="1662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3" name="Freeform 22"/>
          <p:cNvSpPr/>
          <p:nvPr/>
        </p:nvSpPr>
        <p:spPr>
          <a:xfrm>
            <a:off x="7148945" y="1537854"/>
            <a:ext cx="4106" cy="1"/>
          </a:xfrm>
          <a:custGeom>
            <a:avLst/>
            <a:gdLst/>
            <a:ahLst/>
            <a:cxnLst/>
            <a:rect l="0" t="0" r="0" b="0"/>
            <a:pathLst>
              <a:path w="4106" h="1">
                <a:moveTo>
                  <a:pt x="0" y="0"/>
                </a:moveTo>
                <a:lnTo>
                  <a:pt x="4105" y="0"/>
                </a:lnTo>
                <a:close/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4" name="SMARTInkAnnotation62"/>
          <p:cNvSpPr/>
          <p:nvPr/>
        </p:nvSpPr>
        <p:spPr>
          <a:xfrm>
            <a:off x="7342924" y="1526187"/>
            <a:ext cx="456600" cy="286538"/>
          </a:xfrm>
          <a:custGeom>
            <a:avLst/>
            <a:gdLst/>
            <a:ahLst/>
            <a:cxnLst/>
            <a:rect l="0" t="0" r="0" b="0"/>
            <a:pathLst>
              <a:path w="456600" h="286538">
                <a:moveTo>
                  <a:pt x="27694" y="136358"/>
                </a:moveTo>
                <a:lnTo>
                  <a:pt x="20339" y="143713"/>
                </a:lnTo>
                <a:lnTo>
                  <a:pt x="18172" y="147419"/>
                </a:lnTo>
                <a:lnTo>
                  <a:pt x="15764" y="155641"/>
                </a:lnTo>
                <a:lnTo>
                  <a:pt x="10590" y="164428"/>
                </a:lnTo>
                <a:lnTo>
                  <a:pt x="7055" y="168926"/>
                </a:lnTo>
                <a:lnTo>
                  <a:pt x="4698" y="173463"/>
                </a:lnTo>
                <a:lnTo>
                  <a:pt x="3127" y="178028"/>
                </a:lnTo>
                <a:lnTo>
                  <a:pt x="2080" y="182611"/>
                </a:lnTo>
                <a:lnTo>
                  <a:pt x="1381" y="188745"/>
                </a:lnTo>
                <a:lnTo>
                  <a:pt x="916" y="195913"/>
                </a:lnTo>
                <a:lnTo>
                  <a:pt x="399" y="210548"/>
                </a:lnTo>
                <a:lnTo>
                  <a:pt x="107" y="228981"/>
                </a:lnTo>
                <a:lnTo>
                  <a:pt x="0" y="263573"/>
                </a:lnTo>
                <a:lnTo>
                  <a:pt x="1534" y="267350"/>
                </a:lnTo>
                <a:lnTo>
                  <a:pt x="4097" y="269868"/>
                </a:lnTo>
                <a:lnTo>
                  <a:pt x="7344" y="271546"/>
                </a:lnTo>
                <a:lnTo>
                  <a:pt x="9510" y="274205"/>
                </a:lnTo>
                <a:lnTo>
                  <a:pt x="10953" y="277516"/>
                </a:lnTo>
                <a:lnTo>
                  <a:pt x="11915" y="281263"/>
                </a:lnTo>
                <a:lnTo>
                  <a:pt x="14095" y="283762"/>
                </a:lnTo>
                <a:lnTo>
                  <a:pt x="17089" y="285427"/>
                </a:lnTo>
                <a:lnTo>
                  <a:pt x="20624" y="286537"/>
                </a:lnTo>
                <a:lnTo>
                  <a:pt x="24520" y="285738"/>
                </a:lnTo>
                <a:lnTo>
                  <a:pt x="37358" y="278798"/>
                </a:lnTo>
                <a:lnTo>
                  <a:pt x="46357" y="276634"/>
                </a:lnTo>
                <a:lnTo>
                  <a:pt x="55487" y="271568"/>
                </a:lnTo>
                <a:lnTo>
                  <a:pt x="60077" y="268062"/>
                </a:lnTo>
                <a:lnTo>
                  <a:pt x="63137" y="264185"/>
                </a:lnTo>
                <a:lnTo>
                  <a:pt x="65177" y="260060"/>
                </a:lnTo>
                <a:lnTo>
                  <a:pt x="66537" y="255772"/>
                </a:lnTo>
                <a:lnTo>
                  <a:pt x="72153" y="246902"/>
                </a:lnTo>
                <a:lnTo>
                  <a:pt x="75806" y="242381"/>
                </a:lnTo>
                <a:lnTo>
                  <a:pt x="79781" y="236288"/>
                </a:lnTo>
                <a:lnTo>
                  <a:pt x="83970" y="229148"/>
                </a:lnTo>
                <a:lnTo>
                  <a:pt x="88302" y="221309"/>
                </a:lnTo>
                <a:lnTo>
                  <a:pt x="91190" y="214543"/>
                </a:lnTo>
                <a:lnTo>
                  <a:pt x="93115" y="208494"/>
                </a:lnTo>
                <a:lnTo>
                  <a:pt x="94399" y="202921"/>
                </a:lnTo>
                <a:lnTo>
                  <a:pt x="95255" y="196127"/>
                </a:lnTo>
                <a:lnTo>
                  <a:pt x="95825" y="188519"/>
                </a:lnTo>
                <a:lnTo>
                  <a:pt x="96206" y="180369"/>
                </a:lnTo>
                <a:lnTo>
                  <a:pt x="94920" y="173395"/>
                </a:lnTo>
                <a:lnTo>
                  <a:pt x="92523" y="167207"/>
                </a:lnTo>
                <a:lnTo>
                  <a:pt x="89386" y="161542"/>
                </a:lnTo>
                <a:lnTo>
                  <a:pt x="87295" y="156226"/>
                </a:lnTo>
                <a:lnTo>
                  <a:pt x="85900" y="151143"/>
                </a:lnTo>
                <a:lnTo>
                  <a:pt x="84971" y="146215"/>
                </a:lnTo>
                <a:lnTo>
                  <a:pt x="82811" y="141390"/>
                </a:lnTo>
                <a:lnTo>
                  <a:pt x="79833" y="136634"/>
                </a:lnTo>
                <a:lnTo>
                  <a:pt x="76308" y="131924"/>
                </a:lnTo>
                <a:lnTo>
                  <a:pt x="72418" y="127244"/>
                </a:lnTo>
                <a:lnTo>
                  <a:pt x="68286" y="122585"/>
                </a:lnTo>
                <a:lnTo>
                  <a:pt x="63992" y="117940"/>
                </a:lnTo>
                <a:lnTo>
                  <a:pt x="61128" y="113303"/>
                </a:lnTo>
                <a:lnTo>
                  <a:pt x="59220" y="108673"/>
                </a:lnTo>
                <a:lnTo>
                  <a:pt x="57948" y="104047"/>
                </a:lnTo>
                <a:lnTo>
                  <a:pt x="55560" y="100963"/>
                </a:lnTo>
                <a:lnTo>
                  <a:pt x="52429" y="98907"/>
                </a:lnTo>
                <a:lnTo>
                  <a:pt x="41604" y="94815"/>
                </a:lnTo>
                <a:lnTo>
                  <a:pt x="74637" y="94794"/>
                </a:lnTo>
                <a:lnTo>
                  <a:pt x="79002" y="93255"/>
                </a:lnTo>
                <a:lnTo>
                  <a:pt x="92499" y="85273"/>
                </a:lnTo>
                <a:lnTo>
                  <a:pt x="101651" y="82866"/>
                </a:lnTo>
                <a:lnTo>
                  <a:pt x="115459" y="81510"/>
                </a:lnTo>
                <a:lnTo>
                  <a:pt x="128789" y="81193"/>
                </a:lnTo>
                <a:lnTo>
                  <a:pt x="182216" y="80955"/>
                </a:lnTo>
                <a:lnTo>
                  <a:pt x="187666" y="82489"/>
                </a:lnTo>
                <a:lnTo>
                  <a:pt x="197827" y="88299"/>
                </a:lnTo>
                <a:lnTo>
                  <a:pt x="207474" y="96013"/>
                </a:lnTo>
                <a:lnTo>
                  <a:pt x="216893" y="104572"/>
                </a:lnTo>
                <a:lnTo>
                  <a:pt x="226211" y="113508"/>
                </a:lnTo>
                <a:lnTo>
                  <a:pt x="229311" y="119585"/>
                </a:lnTo>
                <a:lnTo>
                  <a:pt x="231378" y="126715"/>
                </a:lnTo>
                <a:lnTo>
                  <a:pt x="232756" y="134548"/>
                </a:lnTo>
                <a:lnTo>
                  <a:pt x="235214" y="141309"/>
                </a:lnTo>
                <a:lnTo>
                  <a:pt x="238392" y="147356"/>
                </a:lnTo>
                <a:lnTo>
                  <a:pt x="242050" y="152926"/>
                </a:lnTo>
                <a:lnTo>
                  <a:pt x="244489" y="159719"/>
                </a:lnTo>
                <a:lnTo>
                  <a:pt x="246115" y="167326"/>
                </a:lnTo>
                <a:lnTo>
                  <a:pt x="247199" y="175476"/>
                </a:lnTo>
                <a:lnTo>
                  <a:pt x="247921" y="182449"/>
                </a:lnTo>
                <a:lnTo>
                  <a:pt x="248403" y="188637"/>
                </a:lnTo>
                <a:lnTo>
                  <a:pt x="248724" y="194301"/>
                </a:lnTo>
                <a:lnTo>
                  <a:pt x="249081" y="204700"/>
                </a:lnTo>
                <a:lnTo>
                  <a:pt x="249310" y="223920"/>
                </a:lnTo>
                <a:lnTo>
                  <a:pt x="250868" y="227060"/>
                </a:lnTo>
                <a:lnTo>
                  <a:pt x="253447" y="229153"/>
                </a:lnTo>
                <a:lnTo>
                  <a:pt x="263052" y="233267"/>
                </a:lnTo>
                <a:lnTo>
                  <a:pt x="255816" y="225963"/>
                </a:lnTo>
                <a:lnTo>
                  <a:pt x="253666" y="222264"/>
                </a:lnTo>
                <a:lnTo>
                  <a:pt x="251277" y="214050"/>
                </a:lnTo>
                <a:lnTo>
                  <a:pt x="250641" y="208165"/>
                </a:lnTo>
                <a:lnTo>
                  <a:pt x="250216" y="201162"/>
                </a:lnTo>
                <a:lnTo>
                  <a:pt x="249743" y="185172"/>
                </a:lnTo>
                <a:lnTo>
                  <a:pt x="249376" y="103979"/>
                </a:lnTo>
                <a:lnTo>
                  <a:pt x="249370" y="85535"/>
                </a:lnTo>
                <a:lnTo>
                  <a:pt x="250909" y="76306"/>
                </a:lnTo>
                <a:lnTo>
                  <a:pt x="253473" y="67075"/>
                </a:lnTo>
                <a:lnTo>
                  <a:pt x="256722" y="57842"/>
                </a:lnTo>
                <a:lnTo>
                  <a:pt x="260428" y="50147"/>
                </a:lnTo>
                <a:lnTo>
                  <a:pt x="264438" y="43478"/>
                </a:lnTo>
                <a:lnTo>
                  <a:pt x="268650" y="37493"/>
                </a:lnTo>
                <a:lnTo>
                  <a:pt x="271459" y="31963"/>
                </a:lnTo>
                <a:lnTo>
                  <a:pt x="273331" y="26737"/>
                </a:lnTo>
                <a:lnTo>
                  <a:pt x="274579" y="21714"/>
                </a:lnTo>
                <a:lnTo>
                  <a:pt x="276950" y="18365"/>
                </a:lnTo>
                <a:lnTo>
                  <a:pt x="280071" y="16132"/>
                </a:lnTo>
                <a:lnTo>
                  <a:pt x="283691" y="14644"/>
                </a:lnTo>
                <a:lnTo>
                  <a:pt x="291818" y="8885"/>
                </a:lnTo>
                <a:lnTo>
                  <a:pt x="302223" y="0"/>
                </a:lnTo>
                <a:lnTo>
                  <a:pt x="304616" y="810"/>
                </a:lnTo>
                <a:lnTo>
                  <a:pt x="315339" y="7766"/>
                </a:lnTo>
                <a:lnTo>
                  <a:pt x="323844" y="9933"/>
                </a:lnTo>
                <a:lnTo>
                  <a:pt x="328266" y="13590"/>
                </a:lnTo>
                <a:lnTo>
                  <a:pt x="332754" y="19107"/>
                </a:lnTo>
                <a:lnTo>
                  <a:pt x="337286" y="25863"/>
                </a:lnTo>
                <a:lnTo>
                  <a:pt x="341846" y="31907"/>
                </a:lnTo>
                <a:lnTo>
                  <a:pt x="346426" y="37475"/>
                </a:lnTo>
                <a:lnTo>
                  <a:pt x="351017" y="42727"/>
                </a:lnTo>
                <a:lnTo>
                  <a:pt x="355619" y="49307"/>
                </a:lnTo>
                <a:lnTo>
                  <a:pt x="360225" y="56772"/>
                </a:lnTo>
                <a:lnTo>
                  <a:pt x="364837" y="64828"/>
                </a:lnTo>
                <a:lnTo>
                  <a:pt x="367910" y="73278"/>
                </a:lnTo>
                <a:lnTo>
                  <a:pt x="369959" y="81989"/>
                </a:lnTo>
                <a:lnTo>
                  <a:pt x="371325" y="90876"/>
                </a:lnTo>
                <a:lnTo>
                  <a:pt x="373776" y="99879"/>
                </a:lnTo>
                <a:lnTo>
                  <a:pt x="376948" y="108960"/>
                </a:lnTo>
                <a:lnTo>
                  <a:pt x="380603" y="118092"/>
                </a:lnTo>
                <a:lnTo>
                  <a:pt x="384578" y="125720"/>
                </a:lnTo>
                <a:lnTo>
                  <a:pt x="388769" y="132345"/>
                </a:lnTo>
                <a:lnTo>
                  <a:pt x="393101" y="138301"/>
                </a:lnTo>
                <a:lnTo>
                  <a:pt x="395990" y="145350"/>
                </a:lnTo>
                <a:lnTo>
                  <a:pt x="397915" y="153129"/>
                </a:lnTo>
                <a:lnTo>
                  <a:pt x="399199" y="161393"/>
                </a:lnTo>
                <a:lnTo>
                  <a:pt x="401594" y="168442"/>
                </a:lnTo>
                <a:lnTo>
                  <a:pt x="404730" y="174681"/>
                </a:lnTo>
                <a:lnTo>
                  <a:pt x="408361" y="180379"/>
                </a:lnTo>
                <a:lnTo>
                  <a:pt x="412319" y="185718"/>
                </a:lnTo>
                <a:lnTo>
                  <a:pt x="416500" y="190816"/>
                </a:lnTo>
                <a:lnTo>
                  <a:pt x="420825" y="195754"/>
                </a:lnTo>
                <a:lnTo>
                  <a:pt x="423708" y="200586"/>
                </a:lnTo>
                <a:lnTo>
                  <a:pt x="425630" y="205346"/>
                </a:lnTo>
                <a:lnTo>
                  <a:pt x="426912" y="210059"/>
                </a:lnTo>
                <a:lnTo>
                  <a:pt x="427766" y="214741"/>
                </a:lnTo>
                <a:lnTo>
                  <a:pt x="428336" y="219401"/>
                </a:lnTo>
                <a:lnTo>
                  <a:pt x="428716" y="224047"/>
                </a:lnTo>
                <a:lnTo>
                  <a:pt x="430509" y="228684"/>
                </a:lnTo>
                <a:lnTo>
                  <a:pt x="433243" y="233315"/>
                </a:lnTo>
                <a:lnTo>
                  <a:pt x="442740" y="246382"/>
                </a:lnTo>
                <a:lnTo>
                  <a:pt x="456599" y="247173"/>
                </a:lnTo>
                <a:lnTo>
                  <a:pt x="443330" y="2471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5" name="SMARTInkAnnotation63"/>
          <p:cNvSpPr/>
          <p:nvPr/>
        </p:nvSpPr>
        <p:spPr>
          <a:xfrm>
            <a:off x="6525679" y="2148281"/>
            <a:ext cx="526285" cy="262334"/>
          </a:xfrm>
          <a:custGeom>
            <a:avLst/>
            <a:gdLst/>
            <a:ahLst/>
            <a:cxnLst/>
            <a:rect l="0" t="0" r="0" b="0"/>
            <a:pathLst>
              <a:path w="526285" h="262334">
                <a:moveTo>
                  <a:pt x="110648" y="123864"/>
                </a:moveTo>
                <a:lnTo>
                  <a:pt x="110648" y="131219"/>
                </a:lnTo>
                <a:lnTo>
                  <a:pt x="112187" y="133385"/>
                </a:lnTo>
                <a:lnTo>
                  <a:pt x="114753" y="134830"/>
                </a:lnTo>
                <a:lnTo>
                  <a:pt x="124333" y="137668"/>
                </a:lnTo>
                <a:lnTo>
                  <a:pt x="124453" y="130349"/>
                </a:lnTo>
                <a:lnTo>
                  <a:pt x="124487" y="118430"/>
                </a:lnTo>
                <a:lnTo>
                  <a:pt x="122953" y="115623"/>
                </a:lnTo>
                <a:lnTo>
                  <a:pt x="120391" y="113752"/>
                </a:lnTo>
                <a:lnTo>
                  <a:pt x="117143" y="112505"/>
                </a:lnTo>
                <a:lnTo>
                  <a:pt x="114978" y="110133"/>
                </a:lnTo>
                <a:lnTo>
                  <a:pt x="113535" y="107013"/>
                </a:lnTo>
                <a:lnTo>
                  <a:pt x="112572" y="103394"/>
                </a:lnTo>
                <a:lnTo>
                  <a:pt x="107398" y="95267"/>
                </a:lnTo>
                <a:lnTo>
                  <a:pt x="103863" y="90945"/>
                </a:lnTo>
                <a:lnTo>
                  <a:pt x="99967" y="88063"/>
                </a:lnTo>
                <a:lnTo>
                  <a:pt x="87128" y="82469"/>
                </a:lnTo>
                <a:lnTo>
                  <a:pt x="78131" y="75704"/>
                </a:lnTo>
                <a:lnTo>
                  <a:pt x="73576" y="73285"/>
                </a:lnTo>
                <a:lnTo>
                  <a:pt x="64410" y="70597"/>
                </a:lnTo>
                <a:lnTo>
                  <a:pt x="50594" y="69083"/>
                </a:lnTo>
                <a:lnTo>
                  <a:pt x="44107" y="68635"/>
                </a:lnTo>
                <a:lnTo>
                  <a:pt x="38485" y="72635"/>
                </a:lnTo>
                <a:lnTo>
                  <a:pt x="30854" y="79544"/>
                </a:lnTo>
                <a:lnTo>
                  <a:pt x="22332" y="87746"/>
                </a:lnTo>
                <a:lnTo>
                  <a:pt x="19443" y="93628"/>
                </a:lnTo>
                <a:lnTo>
                  <a:pt x="17517" y="100628"/>
                </a:lnTo>
                <a:lnTo>
                  <a:pt x="16234" y="108373"/>
                </a:lnTo>
                <a:lnTo>
                  <a:pt x="13838" y="115076"/>
                </a:lnTo>
                <a:lnTo>
                  <a:pt x="10702" y="121084"/>
                </a:lnTo>
                <a:lnTo>
                  <a:pt x="7071" y="126629"/>
                </a:lnTo>
                <a:lnTo>
                  <a:pt x="4651" y="133404"/>
                </a:lnTo>
                <a:lnTo>
                  <a:pt x="3038" y="141000"/>
                </a:lnTo>
                <a:lnTo>
                  <a:pt x="1962" y="149142"/>
                </a:lnTo>
                <a:lnTo>
                  <a:pt x="1245" y="157650"/>
                </a:lnTo>
                <a:lnTo>
                  <a:pt x="768" y="166400"/>
                </a:lnTo>
                <a:lnTo>
                  <a:pt x="94" y="189320"/>
                </a:lnTo>
                <a:lnTo>
                  <a:pt x="0" y="195210"/>
                </a:lnTo>
                <a:lnTo>
                  <a:pt x="1476" y="202216"/>
                </a:lnTo>
                <a:lnTo>
                  <a:pt x="4000" y="209965"/>
                </a:lnTo>
                <a:lnTo>
                  <a:pt x="7223" y="218210"/>
                </a:lnTo>
                <a:lnTo>
                  <a:pt x="10909" y="225246"/>
                </a:lnTo>
                <a:lnTo>
                  <a:pt x="14907" y="231477"/>
                </a:lnTo>
                <a:lnTo>
                  <a:pt x="19112" y="237169"/>
                </a:lnTo>
                <a:lnTo>
                  <a:pt x="23454" y="242504"/>
                </a:lnTo>
                <a:lnTo>
                  <a:pt x="27888" y="247600"/>
                </a:lnTo>
                <a:lnTo>
                  <a:pt x="32384" y="252536"/>
                </a:lnTo>
                <a:lnTo>
                  <a:pt x="36920" y="255827"/>
                </a:lnTo>
                <a:lnTo>
                  <a:pt x="46066" y="259484"/>
                </a:lnTo>
                <a:lnTo>
                  <a:pt x="59870" y="261543"/>
                </a:lnTo>
                <a:lnTo>
                  <a:pt x="73708" y="262153"/>
                </a:lnTo>
                <a:lnTo>
                  <a:pt x="87559" y="262333"/>
                </a:lnTo>
                <a:lnTo>
                  <a:pt x="92176" y="260819"/>
                </a:lnTo>
                <a:lnTo>
                  <a:pt x="101412" y="255032"/>
                </a:lnTo>
                <a:lnTo>
                  <a:pt x="110648" y="247328"/>
                </a:lnTo>
                <a:lnTo>
                  <a:pt x="115266" y="243119"/>
                </a:lnTo>
                <a:lnTo>
                  <a:pt x="118344" y="238773"/>
                </a:lnTo>
                <a:lnTo>
                  <a:pt x="120398" y="234337"/>
                </a:lnTo>
                <a:lnTo>
                  <a:pt x="121766" y="229840"/>
                </a:lnTo>
                <a:lnTo>
                  <a:pt x="124217" y="225302"/>
                </a:lnTo>
                <a:lnTo>
                  <a:pt x="127391" y="220738"/>
                </a:lnTo>
                <a:lnTo>
                  <a:pt x="131047" y="216156"/>
                </a:lnTo>
                <a:lnTo>
                  <a:pt x="133484" y="211561"/>
                </a:lnTo>
                <a:lnTo>
                  <a:pt x="135108" y="206959"/>
                </a:lnTo>
                <a:lnTo>
                  <a:pt x="136191" y="202352"/>
                </a:lnTo>
                <a:lnTo>
                  <a:pt x="138452" y="197741"/>
                </a:lnTo>
                <a:lnTo>
                  <a:pt x="141499" y="193127"/>
                </a:lnTo>
                <a:lnTo>
                  <a:pt x="145070" y="188512"/>
                </a:lnTo>
                <a:lnTo>
                  <a:pt x="147450" y="183896"/>
                </a:lnTo>
                <a:lnTo>
                  <a:pt x="149038" y="179279"/>
                </a:lnTo>
                <a:lnTo>
                  <a:pt x="150095" y="174662"/>
                </a:lnTo>
                <a:lnTo>
                  <a:pt x="150801" y="170044"/>
                </a:lnTo>
                <a:lnTo>
                  <a:pt x="151271" y="165427"/>
                </a:lnTo>
                <a:lnTo>
                  <a:pt x="151585" y="160809"/>
                </a:lnTo>
                <a:lnTo>
                  <a:pt x="151794" y="156191"/>
                </a:lnTo>
                <a:lnTo>
                  <a:pt x="152156" y="140455"/>
                </a:lnTo>
                <a:lnTo>
                  <a:pt x="152206" y="126030"/>
                </a:lnTo>
                <a:lnTo>
                  <a:pt x="150669" y="125308"/>
                </a:lnTo>
                <a:lnTo>
                  <a:pt x="144855" y="124506"/>
                </a:lnTo>
                <a:lnTo>
                  <a:pt x="142689" y="125831"/>
                </a:lnTo>
                <a:lnTo>
                  <a:pt x="141245" y="128254"/>
                </a:lnTo>
                <a:lnTo>
                  <a:pt x="139640" y="135052"/>
                </a:lnTo>
                <a:lnTo>
                  <a:pt x="138927" y="143204"/>
                </a:lnTo>
                <a:lnTo>
                  <a:pt x="140276" y="147533"/>
                </a:lnTo>
                <a:lnTo>
                  <a:pt x="142715" y="151958"/>
                </a:lnTo>
                <a:lnTo>
                  <a:pt x="145881" y="156448"/>
                </a:lnTo>
                <a:lnTo>
                  <a:pt x="147991" y="160981"/>
                </a:lnTo>
                <a:lnTo>
                  <a:pt x="149398" y="165542"/>
                </a:lnTo>
                <a:lnTo>
                  <a:pt x="150335" y="170122"/>
                </a:lnTo>
                <a:lnTo>
                  <a:pt x="150960" y="176254"/>
                </a:lnTo>
                <a:lnTo>
                  <a:pt x="151377" y="183421"/>
                </a:lnTo>
                <a:lnTo>
                  <a:pt x="151656" y="191278"/>
                </a:lnTo>
                <a:lnTo>
                  <a:pt x="153380" y="198055"/>
                </a:lnTo>
                <a:lnTo>
                  <a:pt x="156070" y="204113"/>
                </a:lnTo>
                <a:lnTo>
                  <a:pt x="159402" y="209690"/>
                </a:lnTo>
                <a:lnTo>
                  <a:pt x="163163" y="214948"/>
                </a:lnTo>
                <a:lnTo>
                  <a:pt x="167209" y="219993"/>
                </a:lnTo>
                <a:lnTo>
                  <a:pt x="171447" y="224895"/>
                </a:lnTo>
                <a:lnTo>
                  <a:pt x="175811" y="228164"/>
                </a:lnTo>
                <a:lnTo>
                  <a:pt x="184765" y="231795"/>
                </a:lnTo>
                <a:lnTo>
                  <a:pt x="198460" y="233839"/>
                </a:lnTo>
                <a:lnTo>
                  <a:pt x="212267" y="234445"/>
                </a:lnTo>
                <a:lnTo>
                  <a:pt x="218754" y="234625"/>
                </a:lnTo>
                <a:lnTo>
                  <a:pt x="224376" y="230562"/>
                </a:lnTo>
                <a:lnTo>
                  <a:pt x="232006" y="223625"/>
                </a:lnTo>
                <a:lnTo>
                  <a:pt x="244956" y="211064"/>
                </a:lnTo>
                <a:lnTo>
                  <a:pt x="267716" y="188447"/>
                </a:lnTo>
                <a:lnTo>
                  <a:pt x="270779" y="182313"/>
                </a:lnTo>
                <a:lnTo>
                  <a:pt x="272819" y="175145"/>
                </a:lnTo>
                <a:lnTo>
                  <a:pt x="274180" y="167288"/>
                </a:lnTo>
                <a:lnTo>
                  <a:pt x="276627" y="160510"/>
                </a:lnTo>
                <a:lnTo>
                  <a:pt x="279797" y="154452"/>
                </a:lnTo>
                <a:lnTo>
                  <a:pt x="283451" y="148874"/>
                </a:lnTo>
                <a:lnTo>
                  <a:pt x="285886" y="142077"/>
                </a:lnTo>
                <a:lnTo>
                  <a:pt x="287509" y="134467"/>
                </a:lnTo>
                <a:lnTo>
                  <a:pt x="288592" y="126314"/>
                </a:lnTo>
                <a:lnTo>
                  <a:pt x="289313" y="119340"/>
                </a:lnTo>
                <a:lnTo>
                  <a:pt x="289794" y="113151"/>
                </a:lnTo>
                <a:lnTo>
                  <a:pt x="290566" y="99512"/>
                </a:lnTo>
                <a:lnTo>
                  <a:pt x="290672" y="93542"/>
                </a:lnTo>
                <a:lnTo>
                  <a:pt x="290752" y="82958"/>
                </a:lnTo>
                <a:lnTo>
                  <a:pt x="290756" y="127203"/>
                </a:lnTo>
                <a:lnTo>
                  <a:pt x="292297" y="132248"/>
                </a:lnTo>
                <a:lnTo>
                  <a:pt x="294862" y="137150"/>
                </a:lnTo>
                <a:lnTo>
                  <a:pt x="298112" y="141958"/>
                </a:lnTo>
                <a:lnTo>
                  <a:pt x="301818" y="148242"/>
                </a:lnTo>
                <a:lnTo>
                  <a:pt x="305828" y="155510"/>
                </a:lnTo>
                <a:lnTo>
                  <a:pt x="310040" y="163434"/>
                </a:lnTo>
                <a:lnTo>
                  <a:pt x="312850" y="170256"/>
                </a:lnTo>
                <a:lnTo>
                  <a:pt x="314722" y="176344"/>
                </a:lnTo>
                <a:lnTo>
                  <a:pt x="315970" y="181941"/>
                </a:lnTo>
                <a:lnTo>
                  <a:pt x="318341" y="185673"/>
                </a:lnTo>
                <a:lnTo>
                  <a:pt x="321461" y="188161"/>
                </a:lnTo>
                <a:lnTo>
                  <a:pt x="325081" y="189820"/>
                </a:lnTo>
                <a:lnTo>
                  <a:pt x="333208" y="195767"/>
                </a:lnTo>
                <a:lnTo>
                  <a:pt x="337530" y="199509"/>
                </a:lnTo>
                <a:lnTo>
                  <a:pt x="340412" y="200464"/>
                </a:lnTo>
                <a:lnTo>
                  <a:pt x="342333" y="199560"/>
                </a:lnTo>
                <a:lnTo>
                  <a:pt x="343614" y="197419"/>
                </a:lnTo>
                <a:lnTo>
                  <a:pt x="346006" y="195992"/>
                </a:lnTo>
                <a:lnTo>
                  <a:pt x="352770" y="194406"/>
                </a:lnTo>
                <a:lnTo>
                  <a:pt x="360909" y="189596"/>
                </a:lnTo>
                <a:lnTo>
                  <a:pt x="365234" y="186158"/>
                </a:lnTo>
                <a:lnTo>
                  <a:pt x="369657" y="183866"/>
                </a:lnTo>
                <a:lnTo>
                  <a:pt x="378676" y="181319"/>
                </a:lnTo>
                <a:lnTo>
                  <a:pt x="381697" y="177561"/>
                </a:lnTo>
                <a:lnTo>
                  <a:pt x="383711" y="171977"/>
                </a:lnTo>
                <a:lnTo>
                  <a:pt x="385054" y="165176"/>
                </a:lnTo>
                <a:lnTo>
                  <a:pt x="387488" y="159102"/>
                </a:lnTo>
                <a:lnTo>
                  <a:pt x="390651" y="153514"/>
                </a:lnTo>
                <a:lnTo>
                  <a:pt x="394298" y="148249"/>
                </a:lnTo>
                <a:lnTo>
                  <a:pt x="398269" y="141660"/>
                </a:lnTo>
                <a:lnTo>
                  <a:pt x="402456" y="134188"/>
                </a:lnTo>
                <a:lnTo>
                  <a:pt x="406786" y="126129"/>
                </a:lnTo>
                <a:lnTo>
                  <a:pt x="409674" y="117677"/>
                </a:lnTo>
                <a:lnTo>
                  <a:pt x="411599" y="108963"/>
                </a:lnTo>
                <a:lnTo>
                  <a:pt x="412881" y="100076"/>
                </a:lnTo>
                <a:lnTo>
                  <a:pt x="415276" y="92611"/>
                </a:lnTo>
                <a:lnTo>
                  <a:pt x="418412" y="86095"/>
                </a:lnTo>
                <a:lnTo>
                  <a:pt x="422043" y="80212"/>
                </a:lnTo>
                <a:lnTo>
                  <a:pt x="424462" y="73211"/>
                </a:lnTo>
                <a:lnTo>
                  <a:pt x="426075" y="65465"/>
                </a:lnTo>
                <a:lnTo>
                  <a:pt x="427151" y="57222"/>
                </a:lnTo>
                <a:lnTo>
                  <a:pt x="427868" y="50188"/>
                </a:lnTo>
                <a:lnTo>
                  <a:pt x="428346" y="43959"/>
                </a:lnTo>
                <a:lnTo>
                  <a:pt x="428664" y="38266"/>
                </a:lnTo>
                <a:lnTo>
                  <a:pt x="427338" y="32932"/>
                </a:lnTo>
                <a:lnTo>
                  <a:pt x="424914" y="27837"/>
                </a:lnTo>
                <a:lnTo>
                  <a:pt x="421758" y="22900"/>
                </a:lnTo>
                <a:lnTo>
                  <a:pt x="419655" y="18070"/>
                </a:lnTo>
                <a:lnTo>
                  <a:pt x="418252" y="13310"/>
                </a:lnTo>
                <a:lnTo>
                  <a:pt x="417318" y="8598"/>
                </a:lnTo>
                <a:lnTo>
                  <a:pt x="418234" y="5456"/>
                </a:lnTo>
                <a:lnTo>
                  <a:pt x="420384" y="3362"/>
                </a:lnTo>
                <a:lnTo>
                  <a:pt x="427541" y="0"/>
                </a:lnTo>
                <a:lnTo>
                  <a:pt x="428128" y="1264"/>
                </a:lnTo>
                <a:lnTo>
                  <a:pt x="428955" y="8858"/>
                </a:lnTo>
                <a:lnTo>
                  <a:pt x="429199" y="14871"/>
                </a:lnTo>
                <a:lnTo>
                  <a:pt x="429256" y="27188"/>
                </a:lnTo>
                <a:lnTo>
                  <a:pt x="430811" y="33244"/>
                </a:lnTo>
                <a:lnTo>
                  <a:pt x="433387" y="38820"/>
                </a:lnTo>
                <a:lnTo>
                  <a:pt x="436644" y="44077"/>
                </a:lnTo>
                <a:lnTo>
                  <a:pt x="438815" y="49121"/>
                </a:lnTo>
                <a:lnTo>
                  <a:pt x="440262" y="54023"/>
                </a:lnTo>
                <a:lnTo>
                  <a:pt x="441227" y="58831"/>
                </a:lnTo>
                <a:lnTo>
                  <a:pt x="443410" y="65115"/>
                </a:lnTo>
                <a:lnTo>
                  <a:pt x="446404" y="72383"/>
                </a:lnTo>
                <a:lnTo>
                  <a:pt x="449940" y="80307"/>
                </a:lnTo>
                <a:lnTo>
                  <a:pt x="452297" y="87129"/>
                </a:lnTo>
                <a:lnTo>
                  <a:pt x="453868" y="93216"/>
                </a:lnTo>
                <a:lnTo>
                  <a:pt x="454916" y="98814"/>
                </a:lnTo>
                <a:lnTo>
                  <a:pt x="457154" y="105625"/>
                </a:lnTo>
                <a:lnTo>
                  <a:pt x="460185" y="113244"/>
                </a:lnTo>
                <a:lnTo>
                  <a:pt x="463746" y="121402"/>
                </a:lnTo>
                <a:lnTo>
                  <a:pt x="467659" y="128380"/>
                </a:lnTo>
                <a:lnTo>
                  <a:pt x="471806" y="134572"/>
                </a:lnTo>
                <a:lnTo>
                  <a:pt x="482169" y="148215"/>
                </a:lnTo>
                <a:lnTo>
                  <a:pt x="487692" y="154186"/>
                </a:lnTo>
                <a:lnTo>
                  <a:pt x="491319" y="157933"/>
                </a:lnTo>
                <a:lnTo>
                  <a:pt x="495277" y="160431"/>
                </a:lnTo>
                <a:lnTo>
                  <a:pt x="503780" y="163207"/>
                </a:lnTo>
                <a:lnTo>
                  <a:pt x="517222" y="164770"/>
                </a:lnTo>
                <a:lnTo>
                  <a:pt x="526284" y="16542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6" name="SMARTInkAnnotation64"/>
          <p:cNvSpPr/>
          <p:nvPr/>
        </p:nvSpPr>
        <p:spPr>
          <a:xfrm>
            <a:off x="7148945" y="2036618"/>
            <a:ext cx="55419" cy="277091"/>
          </a:xfrm>
          <a:custGeom>
            <a:avLst/>
            <a:gdLst/>
            <a:ahLst/>
            <a:cxnLst/>
            <a:rect l="0" t="0" r="0" b="0"/>
            <a:pathLst>
              <a:path w="55419" h="277091">
                <a:moveTo>
                  <a:pt x="55418" y="0"/>
                </a:moveTo>
                <a:lnTo>
                  <a:pt x="55418" y="7355"/>
                </a:lnTo>
                <a:lnTo>
                  <a:pt x="53879" y="11060"/>
                </a:lnTo>
                <a:lnTo>
                  <a:pt x="51313" y="15071"/>
                </a:lnTo>
                <a:lnTo>
                  <a:pt x="48064" y="19283"/>
                </a:lnTo>
                <a:lnTo>
                  <a:pt x="45897" y="23631"/>
                </a:lnTo>
                <a:lnTo>
                  <a:pt x="44452" y="28069"/>
                </a:lnTo>
                <a:lnTo>
                  <a:pt x="43489" y="32567"/>
                </a:lnTo>
                <a:lnTo>
                  <a:pt x="41308" y="38645"/>
                </a:lnTo>
                <a:lnTo>
                  <a:pt x="38314" y="45775"/>
                </a:lnTo>
                <a:lnTo>
                  <a:pt x="34779" y="53608"/>
                </a:lnTo>
                <a:lnTo>
                  <a:pt x="32422" y="61908"/>
                </a:lnTo>
                <a:lnTo>
                  <a:pt x="30851" y="70520"/>
                </a:lnTo>
                <a:lnTo>
                  <a:pt x="29805" y="79341"/>
                </a:lnTo>
                <a:lnTo>
                  <a:pt x="27566" y="88300"/>
                </a:lnTo>
                <a:lnTo>
                  <a:pt x="24535" y="97351"/>
                </a:lnTo>
                <a:lnTo>
                  <a:pt x="20975" y="106464"/>
                </a:lnTo>
                <a:lnTo>
                  <a:pt x="18601" y="115619"/>
                </a:lnTo>
                <a:lnTo>
                  <a:pt x="17019" y="124800"/>
                </a:lnTo>
                <a:lnTo>
                  <a:pt x="15964" y="134000"/>
                </a:lnTo>
                <a:lnTo>
                  <a:pt x="15261" y="143212"/>
                </a:lnTo>
                <a:lnTo>
                  <a:pt x="14792" y="152432"/>
                </a:lnTo>
                <a:lnTo>
                  <a:pt x="14272" y="170887"/>
                </a:lnTo>
                <a:lnTo>
                  <a:pt x="13872" y="237409"/>
                </a:lnTo>
                <a:lnTo>
                  <a:pt x="12327" y="242939"/>
                </a:lnTo>
                <a:lnTo>
                  <a:pt x="9756" y="248165"/>
                </a:lnTo>
                <a:lnTo>
                  <a:pt x="1927" y="260259"/>
                </a:lnTo>
                <a:lnTo>
                  <a:pt x="856" y="266018"/>
                </a:lnTo>
                <a:lnTo>
                  <a:pt x="0" y="2770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7" name="SMARTInkAnnotation65"/>
          <p:cNvSpPr/>
          <p:nvPr/>
        </p:nvSpPr>
        <p:spPr>
          <a:xfrm>
            <a:off x="7079672" y="2133600"/>
            <a:ext cx="180110" cy="110837"/>
          </a:xfrm>
          <a:custGeom>
            <a:avLst/>
            <a:gdLst/>
            <a:ahLst/>
            <a:cxnLst/>
            <a:rect l="0" t="0" r="0" b="0"/>
            <a:pathLst>
              <a:path w="180110" h="110837">
                <a:moveTo>
                  <a:pt x="0" y="0"/>
                </a:moveTo>
                <a:lnTo>
                  <a:pt x="7355" y="0"/>
                </a:lnTo>
                <a:lnTo>
                  <a:pt x="11061" y="1539"/>
                </a:lnTo>
                <a:lnTo>
                  <a:pt x="15070" y="4104"/>
                </a:lnTo>
                <a:lnTo>
                  <a:pt x="19283" y="7354"/>
                </a:lnTo>
                <a:lnTo>
                  <a:pt x="23632" y="9521"/>
                </a:lnTo>
                <a:lnTo>
                  <a:pt x="28070" y="10965"/>
                </a:lnTo>
                <a:lnTo>
                  <a:pt x="32567" y="11928"/>
                </a:lnTo>
                <a:lnTo>
                  <a:pt x="37106" y="14109"/>
                </a:lnTo>
                <a:lnTo>
                  <a:pt x="41670" y="17103"/>
                </a:lnTo>
                <a:lnTo>
                  <a:pt x="46254" y="20638"/>
                </a:lnTo>
                <a:lnTo>
                  <a:pt x="50848" y="24534"/>
                </a:lnTo>
                <a:lnTo>
                  <a:pt x="55450" y="28671"/>
                </a:lnTo>
                <a:lnTo>
                  <a:pt x="64668" y="37373"/>
                </a:lnTo>
                <a:lnTo>
                  <a:pt x="73898" y="46371"/>
                </a:lnTo>
                <a:lnTo>
                  <a:pt x="78514" y="49387"/>
                </a:lnTo>
                <a:lnTo>
                  <a:pt x="83131" y="51397"/>
                </a:lnTo>
                <a:lnTo>
                  <a:pt x="87748" y="52737"/>
                </a:lnTo>
                <a:lnTo>
                  <a:pt x="93904" y="55170"/>
                </a:lnTo>
                <a:lnTo>
                  <a:pt x="101088" y="58331"/>
                </a:lnTo>
                <a:lnTo>
                  <a:pt x="108956" y="61978"/>
                </a:lnTo>
                <a:lnTo>
                  <a:pt x="115740" y="65949"/>
                </a:lnTo>
                <a:lnTo>
                  <a:pt x="121803" y="70136"/>
                </a:lnTo>
                <a:lnTo>
                  <a:pt x="135238" y="80560"/>
                </a:lnTo>
                <a:lnTo>
                  <a:pt x="137880" y="82955"/>
                </a:lnTo>
                <a:lnTo>
                  <a:pt x="144921" y="89721"/>
                </a:lnTo>
                <a:lnTo>
                  <a:pt x="148954" y="92141"/>
                </a:lnTo>
                <a:lnTo>
                  <a:pt x="153181" y="93755"/>
                </a:lnTo>
                <a:lnTo>
                  <a:pt x="157539" y="94830"/>
                </a:lnTo>
                <a:lnTo>
                  <a:pt x="160444" y="97087"/>
                </a:lnTo>
                <a:lnTo>
                  <a:pt x="162381" y="100130"/>
                </a:lnTo>
                <a:lnTo>
                  <a:pt x="163672" y="103699"/>
                </a:lnTo>
                <a:lnTo>
                  <a:pt x="166073" y="106078"/>
                </a:lnTo>
                <a:lnTo>
                  <a:pt x="169213" y="107664"/>
                </a:lnTo>
                <a:lnTo>
                  <a:pt x="180109" y="1108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8" name="SMARTInkAnnotation66"/>
          <p:cNvSpPr/>
          <p:nvPr/>
        </p:nvSpPr>
        <p:spPr>
          <a:xfrm>
            <a:off x="7398327" y="1981440"/>
            <a:ext cx="166255" cy="207502"/>
          </a:xfrm>
          <a:custGeom>
            <a:avLst/>
            <a:gdLst/>
            <a:ahLst/>
            <a:cxnLst/>
            <a:rect l="0" t="0" r="0" b="0"/>
            <a:pathLst>
              <a:path w="166255" h="207502">
                <a:moveTo>
                  <a:pt x="0" y="110596"/>
                </a:moveTo>
                <a:lnTo>
                  <a:pt x="0" y="122524"/>
                </a:lnTo>
                <a:lnTo>
                  <a:pt x="1539" y="123167"/>
                </a:lnTo>
                <a:lnTo>
                  <a:pt x="4105" y="123594"/>
                </a:lnTo>
                <a:lnTo>
                  <a:pt x="7355" y="123880"/>
                </a:lnTo>
                <a:lnTo>
                  <a:pt x="11061" y="124070"/>
                </a:lnTo>
                <a:lnTo>
                  <a:pt x="19283" y="124281"/>
                </a:lnTo>
                <a:lnTo>
                  <a:pt x="46253" y="124436"/>
                </a:lnTo>
                <a:lnTo>
                  <a:pt x="50847" y="122901"/>
                </a:lnTo>
                <a:lnTo>
                  <a:pt x="55450" y="120339"/>
                </a:lnTo>
                <a:lnTo>
                  <a:pt x="60057" y="117091"/>
                </a:lnTo>
                <a:lnTo>
                  <a:pt x="64668" y="114926"/>
                </a:lnTo>
                <a:lnTo>
                  <a:pt x="69282" y="113483"/>
                </a:lnTo>
                <a:lnTo>
                  <a:pt x="73897" y="112520"/>
                </a:lnTo>
                <a:lnTo>
                  <a:pt x="78513" y="110339"/>
                </a:lnTo>
                <a:lnTo>
                  <a:pt x="83131" y="107346"/>
                </a:lnTo>
                <a:lnTo>
                  <a:pt x="87747" y="103811"/>
                </a:lnTo>
                <a:lnTo>
                  <a:pt x="92364" y="99915"/>
                </a:lnTo>
                <a:lnTo>
                  <a:pt x="96982" y="95778"/>
                </a:lnTo>
                <a:lnTo>
                  <a:pt x="106218" y="87077"/>
                </a:lnTo>
                <a:lnTo>
                  <a:pt x="115454" y="78078"/>
                </a:lnTo>
                <a:lnTo>
                  <a:pt x="118533" y="73524"/>
                </a:lnTo>
                <a:lnTo>
                  <a:pt x="120586" y="68948"/>
                </a:lnTo>
                <a:lnTo>
                  <a:pt x="121954" y="64358"/>
                </a:lnTo>
                <a:lnTo>
                  <a:pt x="122867" y="59758"/>
                </a:lnTo>
                <a:lnTo>
                  <a:pt x="123475" y="55153"/>
                </a:lnTo>
                <a:lnTo>
                  <a:pt x="123879" y="50543"/>
                </a:lnTo>
                <a:lnTo>
                  <a:pt x="124151" y="45930"/>
                </a:lnTo>
                <a:lnTo>
                  <a:pt x="124451" y="36700"/>
                </a:lnTo>
                <a:lnTo>
                  <a:pt x="124659" y="13613"/>
                </a:lnTo>
                <a:lnTo>
                  <a:pt x="124669" y="8996"/>
                </a:lnTo>
                <a:lnTo>
                  <a:pt x="123137" y="5917"/>
                </a:lnTo>
                <a:lnTo>
                  <a:pt x="120576" y="3864"/>
                </a:lnTo>
                <a:lnTo>
                  <a:pt x="112760" y="570"/>
                </a:lnTo>
                <a:lnTo>
                  <a:pt x="107586" y="120"/>
                </a:lnTo>
                <a:lnTo>
                  <a:pt x="104051" y="0"/>
                </a:lnTo>
                <a:lnTo>
                  <a:pt x="101695" y="1459"/>
                </a:lnTo>
                <a:lnTo>
                  <a:pt x="100124" y="3971"/>
                </a:lnTo>
                <a:lnTo>
                  <a:pt x="99076" y="7186"/>
                </a:lnTo>
                <a:lnTo>
                  <a:pt x="96838" y="9328"/>
                </a:lnTo>
                <a:lnTo>
                  <a:pt x="93808" y="10757"/>
                </a:lnTo>
                <a:lnTo>
                  <a:pt x="90247" y="11709"/>
                </a:lnTo>
                <a:lnTo>
                  <a:pt x="86334" y="13884"/>
                </a:lnTo>
                <a:lnTo>
                  <a:pt x="82186" y="16873"/>
                </a:lnTo>
                <a:lnTo>
                  <a:pt x="77881" y="20405"/>
                </a:lnTo>
                <a:lnTo>
                  <a:pt x="75012" y="24299"/>
                </a:lnTo>
                <a:lnTo>
                  <a:pt x="73099" y="28434"/>
                </a:lnTo>
                <a:lnTo>
                  <a:pt x="71824" y="32730"/>
                </a:lnTo>
                <a:lnTo>
                  <a:pt x="69434" y="38673"/>
                </a:lnTo>
                <a:lnTo>
                  <a:pt x="66301" y="45714"/>
                </a:lnTo>
                <a:lnTo>
                  <a:pt x="58716" y="61747"/>
                </a:lnTo>
                <a:lnTo>
                  <a:pt x="50213" y="79136"/>
                </a:lnTo>
                <a:lnTo>
                  <a:pt x="47330" y="86544"/>
                </a:lnTo>
                <a:lnTo>
                  <a:pt x="45407" y="93022"/>
                </a:lnTo>
                <a:lnTo>
                  <a:pt x="44126" y="98880"/>
                </a:lnTo>
                <a:lnTo>
                  <a:pt x="44811" y="105864"/>
                </a:lnTo>
                <a:lnTo>
                  <a:pt x="46808" y="113599"/>
                </a:lnTo>
                <a:lnTo>
                  <a:pt x="49678" y="121834"/>
                </a:lnTo>
                <a:lnTo>
                  <a:pt x="51591" y="128864"/>
                </a:lnTo>
                <a:lnTo>
                  <a:pt x="52867" y="135090"/>
                </a:lnTo>
                <a:lnTo>
                  <a:pt x="53718" y="140780"/>
                </a:lnTo>
                <a:lnTo>
                  <a:pt x="54283" y="147652"/>
                </a:lnTo>
                <a:lnTo>
                  <a:pt x="54662" y="155312"/>
                </a:lnTo>
                <a:lnTo>
                  <a:pt x="54914" y="163497"/>
                </a:lnTo>
                <a:lnTo>
                  <a:pt x="56621" y="170494"/>
                </a:lnTo>
                <a:lnTo>
                  <a:pt x="59299" y="176698"/>
                </a:lnTo>
                <a:lnTo>
                  <a:pt x="62623" y="182373"/>
                </a:lnTo>
                <a:lnTo>
                  <a:pt x="67918" y="187696"/>
                </a:lnTo>
                <a:lnTo>
                  <a:pt x="74527" y="192784"/>
                </a:lnTo>
                <a:lnTo>
                  <a:pt x="82012" y="197715"/>
                </a:lnTo>
                <a:lnTo>
                  <a:pt x="88541" y="201003"/>
                </a:lnTo>
                <a:lnTo>
                  <a:pt x="94434" y="203194"/>
                </a:lnTo>
                <a:lnTo>
                  <a:pt x="99902" y="204655"/>
                </a:lnTo>
                <a:lnTo>
                  <a:pt x="105085" y="205629"/>
                </a:lnTo>
                <a:lnTo>
                  <a:pt x="110081" y="206279"/>
                </a:lnTo>
                <a:lnTo>
                  <a:pt x="114951" y="206712"/>
                </a:lnTo>
                <a:lnTo>
                  <a:pt x="119737" y="207000"/>
                </a:lnTo>
                <a:lnTo>
                  <a:pt x="129160" y="207321"/>
                </a:lnTo>
                <a:lnTo>
                  <a:pt x="143119" y="207501"/>
                </a:lnTo>
                <a:lnTo>
                  <a:pt x="147752" y="205988"/>
                </a:lnTo>
                <a:lnTo>
                  <a:pt x="152380" y="203439"/>
                </a:lnTo>
                <a:lnTo>
                  <a:pt x="166254" y="1937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9" name="SMARTInkAnnotation67"/>
          <p:cNvSpPr/>
          <p:nvPr/>
        </p:nvSpPr>
        <p:spPr>
          <a:xfrm>
            <a:off x="7661563" y="1925781"/>
            <a:ext cx="83128" cy="249383"/>
          </a:xfrm>
          <a:custGeom>
            <a:avLst/>
            <a:gdLst/>
            <a:ahLst/>
            <a:cxnLst/>
            <a:rect l="0" t="0" r="0" b="0"/>
            <a:pathLst>
              <a:path w="83128" h="249383">
                <a:moveTo>
                  <a:pt x="83127" y="0"/>
                </a:moveTo>
                <a:lnTo>
                  <a:pt x="83127" y="7355"/>
                </a:lnTo>
                <a:lnTo>
                  <a:pt x="81588" y="9522"/>
                </a:lnTo>
                <a:lnTo>
                  <a:pt x="79023" y="10966"/>
                </a:lnTo>
                <a:lnTo>
                  <a:pt x="75773" y="11929"/>
                </a:lnTo>
                <a:lnTo>
                  <a:pt x="73605" y="14110"/>
                </a:lnTo>
                <a:lnTo>
                  <a:pt x="72161" y="17104"/>
                </a:lnTo>
                <a:lnTo>
                  <a:pt x="71198" y="20639"/>
                </a:lnTo>
                <a:lnTo>
                  <a:pt x="69017" y="26075"/>
                </a:lnTo>
                <a:lnTo>
                  <a:pt x="66024" y="32777"/>
                </a:lnTo>
                <a:lnTo>
                  <a:pt x="62488" y="40324"/>
                </a:lnTo>
                <a:lnTo>
                  <a:pt x="58592" y="46895"/>
                </a:lnTo>
                <a:lnTo>
                  <a:pt x="54456" y="52815"/>
                </a:lnTo>
                <a:lnTo>
                  <a:pt x="50159" y="58301"/>
                </a:lnTo>
                <a:lnTo>
                  <a:pt x="47294" y="65037"/>
                </a:lnTo>
                <a:lnTo>
                  <a:pt x="45383" y="72607"/>
                </a:lnTo>
                <a:lnTo>
                  <a:pt x="44110" y="80732"/>
                </a:lnTo>
                <a:lnTo>
                  <a:pt x="43262" y="89227"/>
                </a:lnTo>
                <a:lnTo>
                  <a:pt x="42696" y="97970"/>
                </a:lnTo>
                <a:lnTo>
                  <a:pt x="42319" y="106877"/>
                </a:lnTo>
                <a:lnTo>
                  <a:pt x="40528" y="115894"/>
                </a:lnTo>
                <a:lnTo>
                  <a:pt x="37794" y="124984"/>
                </a:lnTo>
                <a:lnTo>
                  <a:pt x="34433" y="134123"/>
                </a:lnTo>
                <a:lnTo>
                  <a:pt x="32192" y="141755"/>
                </a:lnTo>
                <a:lnTo>
                  <a:pt x="30697" y="148382"/>
                </a:lnTo>
                <a:lnTo>
                  <a:pt x="29701" y="154339"/>
                </a:lnTo>
                <a:lnTo>
                  <a:pt x="27497" y="159851"/>
                </a:lnTo>
                <a:lnTo>
                  <a:pt x="24490" y="165064"/>
                </a:lnTo>
                <a:lnTo>
                  <a:pt x="20945" y="170079"/>
                </a:lnTo>
                <a:lnTo>
                  <a:pt x="18582" y="174962"/>
                </a:lnTo>
                <a:lnTo>
                  <a:pt x="17006" y="179756"/>
                </a:lnTo>
                <a:lnTo>
                  <a:pt x="15955" y="184492"/>
                </a:lnTo>
                <a:lnTo>
                  <a:pt x="15255" y="190728"/>
                </a:lnTo>
                <a:lnTo>
                  <a:pt x="14788" y="197964"/>
                </a:lnTo>
                <a:lnTo>
                  <a:pt x="14270" y="212675"/>
                </a:lnTo>
                <a:lnTo>
                  <a:pt x="13910" y="232214"/>
                </a:lnTo>
                <a:lnTo>
                  <a:pt x="12352" y="234858"/>
                </a:lnTo>
                <a:lnTo>
                  <a:pt x="9774" y="238160"/>
                </a:lnTo>
                <a:lnTo>
                  <a:pt x="0" y="2493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0" name="SMARTInkAnnotation68"/>
          <p:cNvSpPr/>
          <p:nvPr/>
        </p:nvSpPr>
        <p:spPr>
          <a:xfrm>
            <a:off x="7625872" y="1967345"/>
            <a:ext cx="152954" cy="180110"/>
          </a:xfrm>
          <a:custGeom>
            <a:avLst/>
            <a:gdLst/>
            <a:ahLst/>
            <a:cxnLst/>
            <a:rect l="0" t="0" r="0" b="0"/>
            <a:pathLst>
              <a:path w="152954" h="180110">
                <a:moveTo>
                  <a:pt x="7982" y="0"/>
                </a:moveTo>
                <a:lnTo>
                  <a:pt x="0" y="0"/>
                </a:lnTo>
                <a:lnTo>
                  <a:pt x="3408" y="0"/>
                </a:lnTo>
                <a:lnTo>
                  <a:pt x="4932" y="1539"/>
                </a:lnTo>
                <a:lnTo>
                  <a:pt x="5949" y="4105"/>
                </a:lnTo>
                <a:lnTo>
                  <a:pt x="7580" y="11929"/>
                </a:lnTo>
                <a:lnTo>
                  <a:pt x="11909" y="17104"/>
                </a:lnTo>
                <a:lnTo>
                  <a:pt x="15218" y="20639"/>
                </a:lnTo>
                <a:lnTo>
                  <a:pt x="17424" y="26074"/>
                </a:lnTo>
                <a:lnTo>
                  <a:pt x="18896" y="32777"/>
                </a:lnTo>
                <a:lnTo>
                  <a:pt x="19876" y="40324"/>
                </a:lnTo>
                <a:lnTo>
                  <a:pt x="22069" y="46895"/>
                </a:lnTo>
                <a:lnTo>
                  <a:pt x="25070" y="52815"/>
                </a:lnTo>
                <a:lnTo>
                  <a:pt x="28611" y="58301"/>
                </a:lnTo>
                <a:lnTo>
                  <a:pt x="32510" y="63497"/>
                </a:lnTo>
                <a:lnTo>
                  <a:pt x="36649" y="68501"/>
                </a:lnTo>
                <a:lnTo>
                  <a:pt x="40948" y="73377"/>
                </a:lnTo>
                <a:lnTo>
                  <a:pt x="49830" y="82899"/>
                </a:lnTo>
                <a:lnTo>
                  <a:pt x="68075" y="101555"/>
                </a:lnTo>
                <a:lnTo>
                  <a:pt x="72674" y="107727"/>
                </a:lnTo>
                <a:lnTo>
                  <a:pt x="77280" y="114921"/>
                </a:lnTo>
                <a:lnTo>
                  <a:pt x="81890" y="122796"/>
                </a:lnTo>
                <a:lnTo>
                  <a:pt x="86502" y="129585"/>
                </a:lnTo>
                <a:lnTo>
                  <a:pt x="91117" y="135651"/>
                </a:lnTo>
                <a:lnTo>
                  <a:pt x="95732" y="141234"/>
                </a:lnTo>
                <a:lnTo>
                  <a:pt x="101888" y="144956"/>
                </a:lnTo>
                <a:lnTo>
                  <a:pt x="109071" y="147437"/>
                </a:lnTo>
                <a:lnTo>
                  <a:pt x="116939" y="149091"/>
                </a:lnTo>
                <a:lnTo>
                  <a:pt x="122183" y="151734"/>
                </a:lnTo>
                <a:lnTo>
                  <a:pt x="125680" y="155035"/>
                </a:lnTo>
                <a:lnTo>
                  <a:pt x="128011" y="158775"/>
                </a:lnTo>
                <a:lnTo>
                  <a:pt x="131104" y="161268"/>
                </a:lnTo>
                <a:lnTo>
                  <a:pt x="134706" y="162930"/>
                </a:lnTo>
                <a:lnTo>
                  <a:pt x="138647" y="164038"/>
                </a:lnTo>
                <a:lnTo>
                  <a:pt x="142812" y="166316"/>
                </a:lnTo>
                <a:lnTo>
                  <a:pt x="147131" y="169374"/>
                </a:lnTo>
                <a:lnTo>
                  <a:pt x="151548" y="172953"/>
                </a:lnTo>
                <a:lnTo>
                  <a:pt x="152953" y="175338"/>
                </a:lnTo>
                <a:lnTo>
                  <a:pt x="152350" y="176928"/>
                </a:lnTo>
                <a:lnTo>
                  <a:pt x="146528" y="18010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1" name="SMARTInkAnnotation69"/>
          <p:cNvSpPr/>
          <p:nvPr/>
        </p:nvSpPr>
        <p:spPr>
          <a:xfrm>
            <a:off x="7800164" y="1870413"/>
            <a:ext cx="166200" cy="220980"/>
          </a:xfrm>
          <a:custGeom>
            <a:avLst/>
            <a:gdLst/>
            <a:ahLst/>
            <a:cxnLst/>
            <a:rect l="0" t="0" r="0" b="0"/>
            <a:pathLst>
              <a:path w="166200" h="220980">
                <a:moveTo>
                  <a:pt x="96926" y="27659"/>
                </a:moveTo>
                <a:lnTo>
                  <a:pt x="83643" y="27659"/>
                </a:lnTo>
                <a:lnTo>
                  <a:pt x="83326" y="23554"/>
                </a:lnTo>
                <a:lnTo>
                  <a:pt x="83074" y="13855"/>
                </a:lnTo>
                <a:lnTo>
                  <a:pt x="83073" y="6465"/>
                </a:lnTo>
                <a:lnTo>
                  <a:pt x="81533" y="4293"/>
                </a:lnTo>
                <a:lnTo>
                  <a:pt x="78967" y="2845"/>
                </a:lnTo>
                <a:lnTo>
                  <a:pt x="69788" y="120"/>
                </a:lnTo>
                <a:lnTo>
                  <a:pt x="65366" y="25"/>
                </a:lnTo>
                <a:lnTo>
                  <a:pt x="62031" y="0"/>
                </a:lnTo>
                <a:lnTo>
                  <a:pt x="58269" y="1523"/>
                </a:lnTo>
                <a:lnTo>
                  <a:pt x="54222" y="4078"/>
                </a:lnTo>
                <a:lnTo>
                  <a:pt x="49983" y="7320"/>
                </a:lnTo>
                <a:lnTo>
                  <a:pt x="45619" y="11021"/>
                </a:lnTo>
                <a:lnTo>
                  <a:pt x="41170" y="15028"/>
                </a:lnTo>
                <a:lnTo>
                  <a:pt x="32122" y="23585"/>
                </a:lnTo>
                <a:lnTo>
                  <a:pt x="22969" y="32519"/>
                </a:lnTo>
                <a:lnTo>
                  <a:pt x="19912" y="37057"/>
                </a:lnTo>
                <a:lnTo>
                  <a:pt x="17875" y="41621"/>
                </a:lnTo>
                <a:lnTo>
                  <a:pt x="16516" y="46203"/>
                </a:lnTo>
                <a:lnTo>
                  <a:pt x="14071" y="52337"/>
                </a:lnTo>
                <a:lnTo>
                  <a:pt x="10902" y="59505"/>
                </a:lnTo>
                <a:lnTo>
                  <a:pt x="7249" y="67363"/>
                </a:lnTo>
                <a:lnTo>
                  <a:pt x="4814" y="75680"/>
                </a:lnTo>
                <a:lnTo>
                  <a:pt x="3191" y="84303"/>
                </a:lnTo>
                <a:lnTo>
                  <a:pt x="2108" y="93131"/>
                </a:lnTo>
                <a:lnTo>
                  <a:pt x="1387" y="102095"/>
                </a:lnTo>
                <a:lnTo>
                  <a:pt x="907" y="111150"/>
                </a:lnTo>
                <a:lnTo>
                  <a:pt x="373" y="129421"/>
                </a:lnTo>
                <a:lnTo>
                  <a:pt x="0" y="168107"/>
                </a:lnTo>
                <a:lnTo>
                  <a:pt x="1521" y="173631"/>
                </a:lnTo>
                <a:lnTo>
                  <a:pt x="4075" y="178853"/>
                </a:lnTo>
                <a:lnTo>
                  <a:pt x="7316" y="183873"/>
                </a:lnTo>
                <a:lnTo>
                  <a:pt x="11017" y="188759"/>
                </a:lnTo>
                <a:lnTo>
                  <a:pt x="15023" y="193556"/>
                </a:lnTo>
                <a:lnTo>
                  <a:pt x="19233" y="198294"/>
                </a:lnTo>
                <a:lnTo>
                  <a:pt x="23580" y="201452"/>
                </a:lnTo>
                <a:lnTo>
                  <a:pt x="28017" y="203557"/>
                </a:lnTo>
                <a:lnTo>
                  <a:pt x="32513" y="204961"/>
                </a:lnTo>
                <a:lnTo>
                  <a:pt x="37051" y="207436"/>
                </a:lnTo>
                <a:lnTo>
                  <a:pt x="41616" y="210626"/>
                </a:lnTo>
                <a:lnTo>
                  <a:pt x="46198" y="214291"/>
                </a:lnTo>
                <a:lnTo>
                  <a:pt x="50792" y="216735"/>
                </a:lnTo>
                <a:lnTo>
                  <a:pt x="55395" y="218364"/>
                </a:lnTo>
                <a:lnTo>
                  <a:pt x="60001" y="219451"/>
                </a:lnTo>
                <a:lnTo>
                  <a:pt x="66153" y="220175"/>
                </a:lnTo>
                <a:lnTo>
                  <a:pt x="73332" y="220657"/>
                </a:lnTo>
                <a:lnTo>
                  <a:pt x="81197" y="220979"/>
                </a:lnTo>
                <a:lnTo>
                  <a:pt x="87980" y="219654"/>
                </a:lnTo>
                <a:lnTo>
                  <a:pt x="94040" y="217232"/>
                </a:lnTo>
                <a:lnTo>
                  <a:pt x="99621" y="214077"/>
                </a:lnTo>
                <a:lnTo>
                  <a:pt x="106420" y="211974"/>
                </a:lnTo>
                <a:lnTo>
                  <a:pt x="114031" y="210572"/>
                </a:lnTo>
                <a:lnTo>
                  <a:pt x="122184" y="209638"/>
                </a:lnTo>
                <a:lnTo>
                  <a:pt x="129158" y="207475"/>
                </a:lnTo>
                <a:lnTo>
                  <a:pt x="135347" y="204494"/>
                </a:lnTo>
                <a:lnTo>
                  <a:pt x="141014" y="200967"/>
                </a:lnTo>
                <a:lnTo>
                  <a:pt x="146330" y="197077"/>
                </a:lnTo>
                <a:lnTo>
                  <a:pt x="151414" y="192944"/>
                </a:lnTo>
                <a:lnTo>
                  <a:pt x="166199" y="18005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2" name="SMARTInkAnnotation70"/>
          <p:cNvSpPr/>
          <p:nvPr/>
        </p:nvSpPr>
        <p:spPr>
          <a:xfrm>
            <a:off x="8035635" y="1801851"/>
            <a:ext cx="96798" cy="193204"/>
          </a:xfrm>
          <a:custGeom>
            <a:avLst/>
            <a:gdLst/>
            <a:ahLst/>
            <a:cxnLst/>
            <a:rect l="0" t="0" r="0" b="0"/>
            <a:pathLst>
              <a:path w="96798" h="193204">
                <a:moveTo>
                  <a:pt x="0" y="96221"/>
                </a:moveTo>
                <a:lnTo>
                  <a:pt x="0" y="109505"/>
                </a:lnTo>
                <a:lnTo>
                  <a:pt x="1541" y="109695"/>
                </a:lnTo>
                <a:lnTo>
                  <a:pt x="4106" y="109822"/>
                </a:lnTo>
                <a:lnTo>
                  <a:pt x="11930" y="110026"/>
                </a:lnTo>
                <a:lnTo>
                  <a:pt x="34444" y="110074"/>
                </a:lnTo>
                <a:lnTo>
                  <a:pt x="38357" y="108535"/>
                </a:lnTo>
                <a:lnTo>
                  <a:pt x="42505" y="105970"/>
                </a:lnTo>
                <a:lnTo>
                  <a:pt x="46810" y="102721"/>
                </a:lnTo>
                <a:lnTo>
                  <a:pt x="51219" y="99015"/>
                </a:lnTo>
                <a:lnTo>
                  <a:pt x="55698" y="95005"/>
                </a:lnTo>
                <a:lnTo>
                  <a:pt x="60223" y="90792"/>
                </a:lnTo>
                <a:lnTo>
                  <a:pt x="63240" y="86444"/>
                </a:lnTo>
                <a:lnTo>
                  <a:pt x="65251" y="82006"/>
                </a:lnTo>
                <a:lnTo>
                  <a:pt x="66592" y="77508"/>
                </a:lnTo>
                <a:lnTo>
                  <a:pt x="69026" y="72970"/>
                </a:lnTo>
                <a:lnTo>
                  <a:pt x="72187" y="68405"/>
                </a:lnTo>
                <a:lnTo>
                  <a:pt x="75834" y="63823"/>
                </a:lnTo>
                <a:lnTo>
                  <a:pt x="78265" y="59228"/>
                </a:lnTo>
                <a:lnTo>
                  <a:pt x="79886" y="54626"/>
                </a:lnTo>
                <a:lnTo>
                  <a:pt x="80967" y="50018"/>
                </a:lnTo>
                <a:lnTo>
                  <a:pt x="83227" y="45407"/>
                </a:lnTo>
                <a:lnTo>
                  <a:pt x="86273" y="40794"/>
                </a:lnTo>
                <a:lnTo>
                  <a:pt x="94867" y="29683"/>
                </a:lnTo>
                <a:lnTo>
                  <a:pt x="96042" y="24059"/>
                </a:lnTo>
                <a:lnTo>
                  <a:pt x="96356" y="20404"/>
                </a:lnTo>
                <a:lnTo>
                  <a:pt x="96565" y="16428"/>
                </a:lnTo>
                <a:lnTo>
                  <a:pt x="96797" y="7905"/>
                </a:lnTo>
                <a:lnTo>
                  <a:pt x="95319" y="5016"/>
                </a:lnTo>
                <a:lnTo>
                  <a:pt x="92795" y="3091"/>
                </a:lnTo>
                <a:lnTo>
                  <a:pt x="89572" y="1807"/>
                </a:lnTo>
                <a:lnTo>
                  <a:pt x="85886" y="951"/>
                </a:lnTo>
                <a:lnTo>
                  <a:pt x="81888" y="381"/>
                </a:lnTo>
                <a:lnTo>
                  <a:pt x="77682" y="0"/>
                </a:lnTo>
                <a:lnTo>
                  <a:pt x="73340" y="1286"/>
                </a:lnTo>
                <a:lnTo>
                  <a:pt x="68905" y="3683"/>
                </a:lnTo>
                <a:lnTo>
                  <a:pt x="64410" y="6820"/>
                </a:lnTo>
                <a:lnTo>
                  <a:pt x="59873" y="8911"/>
                </a:lnTo>
                <a:lnTo>
                  <a:pt x="55310" y="10306"/>
                </a:lnTo>
                <a:lnTo>
                  <a:pt x="50728" y="11235"/>
                </a:lnTo>
                <a:lnTo>
                  <a:pt x="47674" y="13394"/>
                </a:lnTo>
                <a:lnTo>
                  <a:pt x="45637" y="16373"/>
                </a:lnTo>
                <a:lnTo>
                  <a:pt x="44280" y="19898"/>
                </a:lnTo>
                <a:lnTo>
                  <a:pt x="41835" y="23788"/>
                </a:lnTo>
                <a:lnTo>
                  <a:pt x="38666" y="27920"/>
                </a:lnTo>
                <a:lnTo>
                  <a:pt x="35015" y="32214"/>
                </a:lnTo>
                <a:lnTo>
                  <a:pt x="31040" y="38156"/>
                </a:lnTo>
                <a:lnTo>
                  <a:pt x="26851" y="45196"/>
                </a:lnTo>
                <a:lnTo>
                  <a:pt x="22519" y="52968"/>
                </a:lnTo>
                <a:lnTo>
                  <a:pt x="19632" y="61228"/>
                </a:lnTo>
                <a:lnTo>
                  <a:pt x="17706" y="69814"/>
                </a:lnTo>
                <a:lnTo>
                  <a:pt x="16423" y="78616"/>
                </a:lnTo>
                <a:lnTo>
                  <a:pt x="15567" y="87563"/>
                </a:lnTo>
                <a:lnTo>
                  <a:pt x="14996" y="96607"/>
                </a:lnTo>
                <a:lnTo>
                  <a:pt x="14617" y="105715"/>
                </a:lnTo>
                <a:lnTo>
                  <a:pt x="12823" y="113326"/>
                </a:lnTo>
                <a:lnTo>
                  <a:pt x="10088" y="119940"/>
                </a:lnTo>
                <a:lnTo>
                  <a:pt x="6726" y="125888"/>
                </a:lnTo>
                <a:lnTo>
                  <a:pt x="6024" y="132933"/>
                </a:lnTo>
                <a:lnTo>
                  <a:pt x="7095" y="140707"/>
                </a:lnTo>
                <a:lnTo>
                  <a:pt x="9348" y="148970"/>
                </a:lnTo>
                <a:lnTo>
                  <a:pt x="10851" y="156017"/>
                </a:lnTo>
                <a:lnTo>
                  <a:pt x="11852" y="162255"/>
                </a:lnTo>
                <a:lnTo>
                  <a:pt x="12520" y="167953"/>
                </a:lnTo>
                <a:lnTo>
                  <a:pt x="12965" y="173291"/>
                </a:lnTo>
                <a:lnTo>
                  <a:pt x="13262" y="178389"/>
                </a:lnTo>
                <a:lnTo>
                  <a:pt x="13459" y="183327"/>
                </a:lnTo>
                <a:lnTo>
                  <a:pt x="15130" y="186619"/>
                </a:lnTo>
                <a:lnTo>
                  <a:pt x="17785" y="188814"/>
                </a:lnTo>
                <a:lnTo>
                  <a:pt x="21093" y="190277"/>
                </a:lnTo>
                <a:lnTo>
                  <a:pt x="24838" y="191252"/>
                </a:lnTo>
                <a:lnTo>
                  <a:pt x="28875" y="191902"/>
                </a:lnTo>
                <a:lnTo>
                  <a:pt x="33104" y="192336"/>
                </a:lnTo>
                <a:lnTo>
                  <a:pt x="37464" y="192625"/>
                </a:lnTo>
                <a:lnTo>
                  <a:pt x="41909" y="192818"/>
                </a:lnTo>
                <a:lnTo>
                  <a:pt x="50954" y="193032"/>
                </a:lnTo>
                <a:lnTo>
                  <a:pt x="83128" y="19320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3" name="SMARTInkAnnotation71"/>
          <p:cNvSpPr/>
          <p:nvPr/>
        </p:nvSpPr>
        <p:spPr>
          <a:xfrm>
            <a:off x="8243524" y="1759767"/>
            <a:ext cx="177249" cy="359147"/>
          </a:xfrm>
          <a:custGeom>
            <a:avLst/>
            <a:gdLst/>
            <a:ahLst/>
            <a:cxnLst/>
            <a:rect l="0" t="0" r="0" b="0"/>
            <a:pathLst>
              <a:path w="177249" h="359147">
                <a:moveTo>
                  <a:pt x="13785" y="27469"/>
                </a:moveTo>
                <a:lnTo>
                  <a:pt x="13785" y="106810"/>
                </a:lnTo>
                <a:lnTo>
                  <a:pt x="15324" y="117308"/>
                </a:lnTo>
                <a:lnTo>
                  <a:pt x="17890" y="128925"/>
                </a:lnTo>
                <a:lnTo>
                  <a:pt x="21139" y="141288"/>
                </a:lnTo>
                <a:lnTo>
                  <a:pt x="23306" y="152609"/>
                </a:lnTo>
                <a:lnTo>
                  <a:pt x="24751" y="163235"/>
                </a:lnTo>
                <a:lnTo>
                  <a:pt x="25713" y="173398"/>
                </a:lnTo>
                <a:lnTo>
                  <a:pt x="26355" y="184791"/>
                </a:lnTo>
                <a:lnTo>
                  <a:pt x="27068" y="209766"/>
                </a:lnTo>
                <a:lnTo>
                  <a:pt x="28798" y="221351"/>
                </a:lnTo>
                <a:lnTo>
                  <a:pt x="31491" y="232154"/>
                </a:lnTo>
                <a:lnTo>
                  <a:pt x="34825" y="242435"/>
                </a:lnTo>
                <a:lnTo>
                  <a:pt x="37048" y="252367"/>
                </a:lnTo>
                <a:lnTo>
                  <a:pt x="38530" y="262068"/>
                </a:lnTo>
                <a:lnTo>
                  <a:pt x="39517" y="271614"/>
                </a:lnTo>
                <a:lnTo>
                  <a:pt x="41716" y="281056"/>
                </a:lnTo>
                <a:lnTo>
                  <a:pt x="44720" y="290430"/>
                </a:lnTo>
                <a:lnTo>
                  <a:pt x="48262" y="299758"/>
                </a:lnTo>
                <a:lnTo>
                  <a:pt x="50624" y="307516"/>
                </a:lnTo>
                <a:lnTo>
                  <a:pt x="52199" y="314228"/>
                </a:lnTo>
                <a:lnTo>
                  <a:pt x="53249" y="320241"/>
                </a:lnTo>
                <a:lnTo>
                  <a:pt x="54416" y="331028"/>
                </a:lnTo>
                <a:lnTo>
                  <a:pt x="54933" y="340954"/>
                </a:lnTo>
                <a:lnTo>
                  <a:pt x="55164" y="350497"/>
                </a:lnTo>
                <a:lnTo>
                  <a:pt x="56764" y="353657"/>
                </a:lnTo>
                <a:lnTo>
                  <a:pt x="59372" y="355764"/>
                </a:lnTo>
                <a:lnTo>
                  <a:pt x="67261" y="359146"/>
                </a:lnTo>
                <a:lnTo>
                  <a:pt x="67908" y="357884"/>
                </a:lnTo>
                <a:lnTo>
                  <a:pt x="68628" y="352376"/>
                </a:lnTo>
                <a:lnTo>
                  <a:pt x="67280" y="348753"/>
                </a:lnTo>
                <a:lnTo>
                  <a:pt x="64842" y="344797"/>
                </a:lnTo>
                <a:lnTo>
                  <a:pt x="61677" y="340621"/>
                </a:lnTo>
                <a:lnTo>
                  <a:pt x="58028" y="336298"/>
                </a:lnTo>
                <a:lnTo>
                  <a:pt x="54056" y="331876"/>
                </a:lnTo>
                <a:lnTo>
                  <a:pt x="49869" y="327389"/>
                </a:lnTo>
                <a:lnTo>
                  <a:pt x="47077" y="319779"/>
                </a:lnTo>
                <a:lnTo>
                  <a:pt x="45216" y="310088"/>
                </a:lnTo>
                <a:lnTo>
                  <a:pt x="43975" y="299009"/>
                </a:lnTo>
                <a:lnTo>
                  <a:pt x="41609" y="288544"/>
                </a:lnTo>
                <a:lnTo>
                  <a:pt x="38492" y="278489"/>
                </a:lnTo>
                <a:lnTo>
                  <a:pt x="34874" y="268706"/>
                </a:lnTo>
                <a:lnTo>
                  <a:pt x="30923" y="259106"/>
                </a:lnTo>
                <a:lnTo>
                  <a:pt x="26749" y="249627"/>
                </a:lnTo>
                <a:lnTo>
                  <a:pt x="18008" y="230884"/>
                </a:lnTo>
                <a:lnTo>
                  <a:pt x="8990" y="212292"/>
                </a:lnTo>
                <a:lnTo>
                  <a:pt x="5971" y="201484"/>
                </a:lnTo>
                <a:lnTo>
                  <a:pt x="3957" y="189661"/>
                </a:lnTo>
                <a:lnTo>
                  <a:pt x="2615" y="177161"/>
                </a:lnTo>
                <a:lnTo>
                  <a:pt x="1720" y="165748"/>
                </a:lnTo>
                <a:lnTo>
                  <a:pt x="1123" y="155061"/>
                </a:lnTo>
                <a:lnTo>
                  <a:pt x="460" y="134976"/>
                </a:lnTo>
                <a:lnTo>
                  <a:pt x="34" y="96996"/>
                </a:lnTo>
                <a:lnTo>
                  <a:pt x="0" y="87675"/>
                </a:lnTo>
                <a:lnTo>
                  <a:pt x="1516" y="79921"/>
                </a:lnTo>
                <a:lnTo>
                  <a:pt x="4067" y="73213"/>
                </a:lnTo>
                <a:lnTo>
                  <a:pt x="7305" y="67201"/>
                </a:lnTo>
                <a:lnTo>
                  <a:pt x="10905" y="56417"/>
                </a:lnTo>
                <a:lnTo>
                  <a:pt x="11865" y="51386"/>
                </a:lnTo>
                <a:lnTo>
                  <a:pt x="17036" y="41690"/>
                </a:lnTo>
                <a:lnTo>
                  <a:pt x="20570" y="36950"/>
                </a:lnTo>
                <a:lnTo>
                  <a:pt x="24466" y="32250"/>
                </a:lnTo>
                <a:lnTo>
                  <a:pt x="28603" y="27578"/>
                </a:lnTo>
                <a:lnTo>
                  <a:pt x="37303" y="18281"/>
                </a:lnTo>
                <a:lnTo>
                  <a:pt x="46303" y="9018"/>
                </a:lnTo>
                <a:lnTo>
                  <a:pt x="50857" y="5932"/>
                </a:lnTo>
                <a:lnTo>
                  <a:pt x="55433" y="3874"/>
                </a:lnTo>
                <a:lnTo>
                  <a:pt x="60023" y="2503"/>
                </a:lnTo>
                <a:lnTo>
                  <a:pt x="66162" y="1588"/>
                </a:lnTo>
                <a:lnTo>
                  <a:pt x="73332" y="979"/>
                </a:lnTo>
                <a:lnTo>
                  <a:pt x="87972" y="302"/>
                </a:lnTo>
                <a:lnTo>
                  <a:pt x="99609" y="0"/>
                </a:lnTo>
                <a:lnTo>
                  <a:pt x="106407" y="1460"/>
                </a:lnTo>
                <a:lnTo>
                  <a:pt x="114017" y="3972"/>
                </a:lnTo>
                <a:lnTo>
                  <a:pt x="122170" y="7186"/>
                </a:lnTo>
                <a:lnTo>
                  <a:pt x="129145" y="10868"/>
                </a:lnTo>
                <a:lnTo>
                  <a:pt x="135334" y="14862"/>
                </a:lnTo>
                <a:lnTo>
                  <a:pt x="140999" y="19064"/>
                </a:lnTo>
                <a:lnTo>
                  <a:pt x="146316" y="23405"/>
                </a:lnTo>
                <a:lnTo>
                  <a:pt x="151400" y="27839"/>
                </a:lnTo>
                <a:lnTo>
                  <a:pt x="156328" y="32334"/>
                </a:lnTo>
                <a:lnTo>
                  <a:pt x="165909" y="41433"/>
                </a:lnTo>
                <a:lnTo>
                  <a:pt x="170618" y="46015"/>
                </a:lnTo>
                <a:lnTo>
                  <a:pt x="173759" y="50608"/>
                </a:lnTo>
                <a:lnTo>
                  <a:pt x="177248" y="59818"/>
                </a:lnTo>
                <a:lnTo>
                  <a:pt x="176639" y="64429"/>
                </a:lnTo>
                <a:lnTo>
                  <a:pt x="174693" y="69042"/>
                </a:lnTo>
                <a:lnTo>
                  <a:pt x="171856" y="73657"/>
                </a:lnTo>
                <a:lnTo>
                  <a:pt x="168427" y="79813"/>
                </a:lnTo>
                <a:lnTo>
                  <a:pt x="160511" y="94862"/>
                </a:lnTo>
                <a:lnTo>
                  <a:pt x="156244" y="101646"/>
                </a:lnTo>
                <a:lnTo>
                  <a:pt x="151861" y="107708"/>
                </a:lnTo>
                <a:lnTo>
                  <a:pt x="147399" y="113289"/>
                </a:lnTo>
                <a:lnTo>
                  <a:pt x="142885" y="118549"/>
                </a:lnTo>
                <a:lnTo>
                  <a:pt x="138337" y="123595"/>
                </a:lnTo>
                <a:lnTo>
                  <a:pt x="133764" y="128498"/>
                </a:lnTo>
                <a:lnTo>
                  <a:pt x="127638" y="133307"/>
                </a:lnTo>
                <a:lnTo>
                  <a:pt x="120475" y="138052"/>
                </a:lnTo>
                <a:lnTo>
                  <a:pt x="112620" y="142754"/>
                </a:lnTo>
                <a:lnTo>
                  <a:pt x="105845" y="145889"/>
                </a:lnTo>
                <a:lnTo>
                  <a:pt x="99789" y="147980"/>
                </a:lnTo>
                <a:lnTo>
                  <a:pt x="94212" y="149373"/>
                </a:lnTo>
                <a:lnTo>
                  <a:pt x="88954" y="151841"/>
                </a:lnTo>
                <a:lnTo>
                  <a:pt x="83910" y="155026"/>
                </a:lnTo>
                <a:lnTo>
                  <a:pt x="69202" y="16601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4" name="SMARTInkAnnotation72"/>
          <p:cNvSpPr/>
          <p:nvPr/>
        </p:nvSpPr>
        <p:spPr>
          <a:xfrm>
            <a:off x="8395854" y="1510145"/>
            <a:ext cx="166256" cy="415637"/>
          </a:xfrm>
          <a:custGeom>
            <a:avLst/>
            <a:gdLst/>
            <a:ahLst/>
            <a:cxnLst/>
            <a:rect l="0" t="0" r="0" b="0"/>
            <a:pathLst>
              <a:path w="166256" h="415637">
                <a:moveTo>
                  <a:pt x="0" y="0"/>
                </a:moveTo>
                <a:lnTo>
                  <a:pt x="7355" y="7355"/>
                </a:lnTo>
                <a:lnTo>
                  <a:pt x="9522" y="11061"/>
                </a:lnTo>
                <a:lnTo>
                  <a:pt x="11929" y="19284"/>
                </a:lnTo>
                <a:lnTo>
                  <a:pt x="12999" y="28069"/>
                </a:lnTo>
                <a:lnTo>
                  <a:pt x="13283" y="32568"/>
                </a:lnTo>
                <a:lnTo>
                  <a:pt x="15014" y="38645"/>
                </a:lnTo>
                <a:lnTo>
                  <a:pt x="17706" y="45775"/>
                </a:lnTo>
                <a:lnTo>
                  <a:pt x="21040" y="53608"/>
                </a:lnTo>
                <a:lnTo>
                  <a:pt x="26341" y="63448"/>
                </a:lnTo>
                <a:lnTo>
                  <a:pt x="32955" y="74626"/>
                </a:lnTo>
                <a:lnTo>
                  <a:pt x="40443" y="86696"/>
                </a:lnTo>
                <a:lnTo>
                  <a:pt x="46974" y="99361"/>
                </a:lnTo>
                <a:lnTo>
                  <a:pt x="52868" y="112422"/>
                </a:lnTo>
                <a:lnTo>
                  <a:pt x="58336" y="125748"/>
                </a:lnTo>
                <a:lnTo>
                  <a:pt x="63521" y="137711"/>
                </a:lnTo>
                <a:lnTo>
                  <a:pt x="73387" y="159213"/>
                </a:lnTo>
                <a:lnTo>
                  <a:pt x="76634" y="170796"/>
                </a:lnTo>
                <a:lnTo>
                  <a:pt x="78799" y="183137"/>
                </a:lnTo>
                <a:lnTo>
                  <a:pt x="80241" y="195982"/>
                </a:lnTo>
                <a:lnTo>
                  <a:pt x="82743" y="207624"/>
                </a:lnTo>
                <a:lnTo>
                  <a:pt x="85949" y="218465"/>
                </a:lnTo>
                <a:lnTo>
                  <a:pt x="89628" y="228770"/>
                </a:lnTo>
                <a:lnTo>
                  <a:pt x="92079" y="240259"/>
                </a:lnTo>
                <a:lnTo>
                  <a:pt x="93713" y="252536"/>
                </a:lnTo>
                <a:lnTo>
                  <a:pt x="94802" y="265339"/>
                </a:lnTo>
                <a:lnTo>
                  <a:pt x="97068" y="276953"/>
                </a:lnTo>
                <a:lnTo>
                  <a:pt x="100118" y="287775"/>
                </a:lnTo>
                <a:lnTo>
                  <a:pt x="103691" y="298068"/>
                </a:lnTo>
                <a:lnTo>
                  <a:pt x="107612" y="308009"/>
                </a:lnTo>
                <a:lnTo>
                  <a:pt x="111766" y="317715"/>
                </a:lnTo>
                <a:lnTo>
                  <a:pt x="116074" y="327264"/>
                </a:lnTo>
                <a:lnTo>
                  <a:pt x="118947" y="336710"/>
                </a:lnTo>
                <a:lnTo>
                  <a:pt x="120861" y="346085"/>
                </a:lnTo>
                <a:lnTo>
                  <a:pt x="122138" y="355414"/>
                </a:lnTo>
                <a:lnTo>
                  <a:pt x="124529" y="363173"/>
                </a:lnTo>
                <a:lnTo>
                  <a:pt x="127662" y="369885"/>
                </a:lnTo>
                <a:lnTo>
                  <a:pt x="131289" y="375899"/>
                </a:lnTo>
                <a:lnTo>
                  <a:pt x="135321" y="386686"/>
                </a:lnTo>
                <a:lnTo>
                  <a:pt x="136396" y="391718"/>
                </a:lnTo>
                <a:lnTo>
                  <a:pt x="138652" y="395073"/>
                </a:lnTo>
                <a:lnTo>
                  <a:pt x="141695" y="397309"/>
                </a:lnTo>
                <a:lnTo>
                  <a:pt x="145263" y="398800"/>
                </a:lnTo>
                <a:lnTo>
                  <a:pt x="149181" y="399794"/>
                </a:lnTo>
                <a:lnTo>
                  <a:pt x="153334" y="400456"/>
                </a:lnTo>
                <a:lnTo>
                  <a:pt x="157640" y="400898"/>
                </a:lnTo>
                <a:lnTo>
                  <a:pt x="160512" y="402732"/>
                </a:lnTo>
                <a:lnTo>
                  <a:pt x="162426" y="405494"/>
                </a:lnTo>
                <a:lnTo>
                  <a:pt x="166255" y="4156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5" name="SMARTInkAnnotation73"/>
          <p:cNvSpPr/>
          <p:nvPr/>
        </p:nvSpPr>
        <p:spPr>
          <a:xfrm>
            <a:off x="8409709" y="1676400"/>
            <a:ext cx="55418" cy="1"/>
          </a:xfrm>
          <a:custGeom>
            <a:avLst/>
            <a:gdLst/>
            <a:ahLst/>
            <a:cxnLst/>
            <a:rect l="0" t="0" r="0" b="0"/>
            <a:pathLst>
              <a:path w="55418" h="1">
                <a:moveTo>
                  <a:pt x="0" y="0"/>
                </a:moveTo>
                <a:lnTo>
                  <a:pt x="5541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6" name="SMARTInkAnnotation74"/>
          <p:cNvSpPr/>
          <p:nvPr/>
        </p:nvSpPr>
        <p:spPr>
          <a:xfrm>
            <a:off x="8617526" y="1717963"/>
            <a:ext cx="13856" cy="124692"/>
          </a:xfrm>
          <a:custGeom>
            <a:avLst/>
            <a:gdLst/>
            <a:ahLst/>
            <a:cxnLst/>
            <a:rect l="0" t="0" r="0" b="0"/>
            <a:pathLst>
              <a:path w="13856" h="124692">
                <a:moveTo>
                  <a:pt x="0" y="0"/>
                </a:moveTo>
                <a:lnTo>
                  <a:pt x="0" y="58702"/>
                </a:lnTo>
                <a:lnTo>
                  <a:pt x="1540" y="65305"/>
                </a:lnTo>
                <a:lnTo>
                  <a:pt x="4106" y="72785"/>
                </a:lnTo>
                <a:lnTo>
                  <a:pt x="7356" y="80851"/>
                </a:lnTo>
                <a:lnTo>
                  <a:pt x="9522" y="87767"/>
                </a:lnTo>
                <a:lnTo>
                  <a:pt x="10966" y="93918"/>
                </a:lnTo>
                <a:lnTo>
                  <a:pt x="11930" y="99557"/>
                </a:lnTo>
                <a:lnTo>
                  <a:pt x="12572" y="104856"/>
                </a:lnTo>
                <a:lnTo>
                  <a:pt x="12999" y="109928"/>
                </a:lnTo>
                <a:lnTo>
                  <a:pt x="13855" y="12469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7" name="SMARTInkAnnotation75"/>
          <p:cNvSpPr/>
          <p:nvPr/>
        </p:nvSpPr>
        <p:spPr>
          <a:xfrm>
            <a:off x="8562109" y="1524000"/>
            <a:ext cx="1" cy="13855"/>
          </a:xfrm>
          <a:custGeom>
            <a:avLst/>
            <a:gdLst/>
            <a:ahLst/>
            <a:cxnLst/>
            <a:rect l="0" t="0" r="0" b="0"/>
            <a:pathLst>
              <a:path w="1" h="13855">
                <a:moveTo>
                  <a:pt x="0" y="13854"/>
                </a:moveTo>
                <a:lnTo>
                  <a:pt x="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8" name="SMARTInkAnnotation76"/>
          <p:cNvSpPr/>
          <p:nvPr/>
        </p:nvSpPr>
        <p:spPr>
          <a:xfrm>
            <a:off x="8672995" y="1538115"/>
            <a:ext cx="263187" cy="290613"/>
          </a:xfrm>
          <a:custGeom>
            <a:avLst/>
            <a:gdLst/>
            <a:ahLst/>
            <a:cxnLst/>
            <a:rect l="0" t="0" r="0" b="0"/>
            <a:pathLst>
              <a:path w="263187" h="290613">
                <a:moveTo>
                  <a:pt x="13805" y="124430"/>
                </a:moveTo>
                <a:lnTo>
                  <a:pt x="13805" y="156998"/>
                </a:lnTo>
                <a:lnTo>
                  <a:pt x="12265" y="161535"/>
                </a:lnTo>
                <a:lnTo>
                  <a:pt x="9699" y="166100"/>
                </a:lnTo>
                <a:lnTo>
                  <a:pt x="6450" y="170683"/>
                </a:lnTo>
                <a:lnTo>
                  <a:pt x="4283" y="176817"/>
                </a:lnTo>
                <a:lnTo>
                  <a:pt x="2839" y="183985"/>
                </a:lnTo>
                <a:lnTo>
                  <a:pt x="1875" y="191842"/>
                </a:lnTo>
                <a:lnTo>
                  <a:pt x="1233" y="198620"/>
                </a:lnTo>
                <a:lnTo>
                  <a:pt x="805" y="204678"/>
                </a:lnTo>
                <a:lnTo>
                  <a:pt x="521" y="210256"/>
                </a:lnTo>
                <a:lnTo>
                  <a:pt x="204" y="224664"/>
                </a:lnTo>
                <a:lnTo>
                  <a:pt x="0" y="251645"/>
                </a:lnTo>
                <a:lnTo>
                  <a:pt x="1522" y="256961"/>
                </a:lnTo>
                <a:lnTo>
                  <a:pt x="4077" y="262045"/>
                </a:lnTo>
                <a:lnTo>
                  <a:pt x="7320" y="266973"/>
                </a:lnTo>
                <a:lnTo>
                  <a:pt x="9482" y="271798"/>
                </a:lnTo>
                <a:lnTo>
                  <a:pt x="10923" y="276554"/>
                </a:lnTo>
                <a:lnTo>
                  <a:pt x="11883" y="281264"/>
                </a:lnTo>
                <a:lnTo>
                  <a:pt x="14063" y="284404"/>
                </a:lnTo>
                <a:lnTo>
                  <a:pt x="17055" y="286498"/>
                </a:lnTo>
                <a:lnTo>
                  <a:pt x="25564" y="289857"/>
                </a:lnTo>
                <a:lnTo>
                  <a:pt x="30833" y="290317"/>
                </a:lnTo>
                <a:lnTo>
                  <a:pt x="38306" y="290521"/>
                </a:lnTo>
                <a:lnTo>
                  <a:pt x="46759" y="290612"/>
                </a:lnTo>
                <a:lnTo>
                  <a:pt x="51168" y="289097"/>
                </a:lnTo>
                <a:lnTo>
                  <a:pt x="55647" y="286547"/>
                </a:lnTo>
                <a:lnTo>
                  <a:pt x="60172" y="283308"/>
                </a:lnTo>
                <a:lnTo>
                  <a:pt x="64728" y="279609"/>
                </a:lnTo>
                <a:lnTo>
                  <a:pt x="69305" y="275604"/>
                </a:lnTo>
                <a:lnTo>
                  <a:pt x="73896" y="271395"/>
                </a:lnTo>
                <a:lnTo>
                  <a:pt x="76956" y="265509"/>
                </a:lnTo>
                <a:lnTo>
                  <a:pt x="78997" y="258507"/>
                </a:lnTo>
                <a:lnTo>
                  <a:pt x="80357" y="250760"/>
                </a:lnTo>
                <a:lnTo>
                  <a:pt x="81263" y="244056"/>
                </a:lnTo>
                <a:lnTo>
                  <a:pt x="81868" y="238048"/>
                </a:lnTo>
                <a:lnTo>
                  <a:pt x="82271" y="232502"/>
                </a:lnTo>
                <a:lnTo>
                  <a:pt x="82540" y="227266"/>
                </a:lnTo>
                <a:lnTo>
                  <a:pt x="82838" y="217343"/>
                </a:lnTo>
                <a:lnTo>
                  <a:pt x="81379" y="212542"/>
                </a:lnTo>
                <a:lnTo>
                  <a:pt x="78866" y="207801"/>
                </a:lnTo>
                <a:lnTo>
                  <a:pt x="75652" y="203102"/>
                </a:lnTo>
                <a:lnTo>
                  <a:pt x="71969" y="196890"/>
                </a:lnTo>
                <a:lnTo>
                  <a:pt x="67975" y="189670"/>
                </a:lnTo>
                <a:lnTo>
                  <a:pt x="63773" y="181778"/>
                </a:lnTo>
                <a:lnTo>
                  <a:pt x="60971" y="174977"/>
                </a:lnTo>
                <a:lnTo>
                  <a:pt x="59103" y="168904"/>
                </a:lnTo>
                <a:lnTo>
                  <a:pt x="57858" y="163316"/>
                </a:lnTo>
                <a:lnTo>
                  <a:pt x="55489" y="158051"/>
                </a:lnTo>
                <a:lnTo>
                  <a:pt x="52370" y="153001"/>
                </a:lnTo>
                <a:lnTo>
                  <a:pt x="48751" y="148096"/>
                </a:lnTo>
                <a:lnTo>
                  <a:pt x="44800" y="143286"/>
                </a:lnTo>
                <a:lnTo>
                  <a:pt x="40625" y="138540"/>
                </a:lnTo>
                <a:lnTo>
                  <a:pt x="36302" y="133837"/>
                </a:lnTo>
                <a:lnTo>
                  <a:pt x="27396" y="124506"/>
                </a:lnTo>
                <a:lnTo>
                  <a:pt x="22865" y="119862"/>
                </a:lnTo>
                <a:lnTo>
                  <a:pt x="19845" y="115227"/>
                </a:lnTo>
                <a:lnTo>
                  <a:pt x="17832" y="110598"/>
                </a:lnTo>
                <a:lnTo>
                  <a:pt x="16489" y="105972"/>
                </a:lnTo>
                <a:lnTo>
                  <a:pt x="17134" y="102888"/>
                </a:lnTo>
                <a:lnTo>
                  <a:pt x="19103" y="100833"/>
                </a:lnTo>
                <a:lnTo>
                  <a:pt x="27511" y="96792"/>
                </a:lnTo>
                <a:lnTo>
                  <a:pt x="27615" y="89387"/>
                </a:lnTo>
                <a:lnTo>
                  <a:pt x="27646" y="84799"/>
                </a:lnTo>
                <a:lnTo>
                  <a:pt x="29190" y="84154"/>
                </a:lnTo>
                <a:lnTo>
                  <a:pt x="35009" y="83439"/>
                </a:lnTo>
                <a:lnTo>
                  <a:pt x="42728" y="83121"/>
                </a:lnTo>
                <a:lnTo>
                  <a:pt x="52829" y="82979"/>
                </a:lnTo>
                <a:lnTo>
                  <a:pt x="67581" y="82917"/>
                </a:lnTo>
                <a:lnTo>
                  <a:pt x="74286" y="84439"/>
                </a:lnTo>
                <a:lnTo>
                  <a:pt x="80295" y="86994"/>
                </a:lnTo>
                <a:lnTo>
                  <a:pt x="85840" y="90236"/>
                </a:lnTo>
                <a:lnTo>
                  <a:pt x="91077" y="92398"/>
                </a:lnTo>
                <a:lnTo>
                  <a:pt x="96107" y="93839"/>
                </a:lnTo>
                <a:lnTo>
                  <a:pt x="101001" y="94799"/>
                </a:lnTo>
                <a:lnTo>
                  <a:pt x="105802" y="96979"/>
                </a:lnTo>
                <a:lnTo>
                  <a:pt x="110543" y="99972"/>
                </a:lnTo>
                <a:lnTo>
                  <a:pt x="115242" y="103506"/>
                </a:lnTo>
                <a:lnTo>
                  <a:pt x="119914" y="107402"/>
                </a:lnTo>
                <a:lnTo>
                  <a:pt x="124569" y="111539"/>
                </a:lnTo>
                <a:lnTo>
                  <a:pt x="129211" y="115836"/>
                </a:lnTo>
                <a:lnTo>
                  <a:pt x="133845" y="121779"/>
                </a:lnTo>
                <a:lnTo>
                  <a:pt x="138474" y="128820"/>
                </a:lnTo>
                <a:lnTo>
                  <a:pt x="143100" y="136593"/>
                </a:lnTo>
                <a:lnTo>
                  <a:pt x="146182" y="143315"/>
                </a:lnTo>
                <a:lnTo>
                  <a:pt x="148238" y="149335"/>
                </a:lnTo>
                <a:lnTo>
                  <a:pt x="149609" y="154888"/>
                </a:lnTo>
                <a:lnTo>
                  <a:pt x="150523" y="160129"/>
                </a:lnTo>
                <a:lnTo>
                  <a:pt x="151132" y="165163"/>
                </a:lnTo>
                <a:lnTo>
                  <a:pt x="151537" y="170058"/>
                </a:lnTo>
                <a:lnTo>
                  <a:pt x="151808" y="176400"/>
                </a:lnTo>
                <a:lnTo>
                  <a:pt x="152189" y="198497"/>
                </a:lnTo>
                <a:lnTo>
                  <a:pt x="152349" y="234609"/>
                </a:lnTo>
                <a:lnTo>
                  <a:pt x="152350" y="181653"/>
                </a:lnTo>
                <a:lnTo>
                  <a:pt x="150811" y="173355"/>
                </a:lnTo>
                <a:lnTo>
                  <a:pt x="148245" y="164743"/>
                </a:lnTo>
                <a:lnTo>
                  <a:pt x="144996" y="155924"/>
                </a:lnTo>
                <a:lnTo>
                  <a:pt x="142828" y="146965"/>
                </a:lnTo>
                <a:lnTo>
                  <a:pt x="141384" y="137914"/>
                </a:lnTo>
                <a:lnTo>
                  <a:pt x="140421" y="128801"/>
                </a:lnTo>
                <a:lnTo>
                  <a:pt x="141318" y="119647"/>
                </a:lnTo>
                <a:lnTo>
                  <a:pt x="143456" y="110466"/>
                </a:lnTo>
                <a:lnTo>
                  <a:pt x="146421" y="101266"/>
                </a:lnTo>
                <a:lnTo>
                  <a:pt x="148397" y="92054"/>
                </a:lnTo>
                <a:lnTo>
                  <a:pt x="149715" y="82834"/>
                </a:lnTo>
                <a:lnTo>
                  <a:pt x="150592" y="73608"/>
                </a:lnTo>
                <a:lnTo>
                  <a:pt x="151178" y="64379"/>
                </a:lnTo>
                <a:lnTo>
                  <a:pt x="151569" y="55148"/>
                </a:lnTo>
                <a:lnTo>
                  <a:pt x="151829" y="45914"/>
                </a:lnTo>
                <a:lnTo>
                  <a:pt x="153542" y="38220"/>
                </a:lnTo>
                <a:lnTo>
                  <a:pt x="156224" y="31550"/>
                </a:lnTo>
                <a:lnTo>
                  <a:pt x="159551" y="25565"/>
                </a:lnTo>
                <a:lnTo>
                  <a:pt x="163308" y="20035"/>
                </a:lnTo>
                <a:lnTo>
                  <a:pt x="167352" y="14809"/>
                </a:lnTo>
                <a:lnTo>
                  <a:pt x="171587" y="9786"/>
                </a:lnTo>
                <a:lnTo>
                  <a:pt x="175951" y="6437"/>
                </a:lnTo>
                <a:lnTo>
                  <a:pt x="180399" y="4204"/>
                </a:lnTo>
                <a:lnTo>
                  <a:pt x="184904" y="2716"/>
                </a:lnTo>
                <a:lnTo>
                  <a:pt x="189446" y="1724"/>
                </a:lnTo>
                <a:lnTo>
                  <a:pt x="194014" y="1062"/>
                </a:lnTo>
                <a:lnTo>
                  <a:pt x="205051" y="0"/>
                </a:lnTo>
                <a:lnTo>
                  <a:pt x="210666" y="3960"/>
                </a:lnTo>
                <a:lnTo>
                  <a:pt x="219459" y="11691"/>
                </a:lnTo>
                <a:lnTo>
                  <a:pt x="220180" y="15404"/>
                </a:lnTo>
                <a:lnTo>
                  <a:pt x="220661" y="20958"/>
                </a:lnTo>
                <a:lnTo>
                  <a:pt x="221195" y="33800"/>
                </a:lnTo>
                <a:lnTo>
                  <a:pt x="221432" y="44639"/>
                </a:lnTo>
                <a:lnTo>
                  <a:pt x="223035" y="51224"/>
                </a:lnTo>
                <a:lnTo>
                  <a:pt x="225644" y="58692"/>
                </a:lnTo>
                <a:lnTo>
                  <a:pt x="228921" y="66750"/>
                </a:lnTo>
                <a:lnTo>
                  <a:pt x="231106" y="73662"/>
                </a:lnTo>
                <a:lnTo>
                  <a:pt x="232563" y="79809"/>
                </a:lnTo>
                <a:lnTo>
                  <a:pt x="233534" y="85446"/>
                </a:lnTo>
                <a:lnTo>
                  <a:pt x="234183" y="92283"/>
                </a:lnTo>
                <a:lnTo>
                  <a:pt x="234614" y="99920"/>
                </a:lnTo>
                <a:lnTo>
                  <a:pt x="235094" y="116615"/>
                </a:lnTo>
                <a:lnTo>
                  <a:pt x="235307" y="134298"/>
                </a:lnTo>
                <a:lnTo>
                  <a:pt x="236903" y="141784"/>
                </a:lnTo>
                <a:lnTo>
                  <a:pt x="239506" y="148315"/>
                </a:lnTo>
                <a:lnTo>
                  <a:pt x="242781" y="154208"/>
                </a:lnTo>
                <a:lnTo>
                  <a:pt x="244965" y="159676"/>
                </a:lnTo>
                <a:lnTo>
                  <a:pt x="246421" y="164860"/>
                </a:lnTo>
                <a:lnTo>
                  <a:pt x="247391" y="169856"/>
                </a:lnTo>
                <a:lnTo>
                  <a:pt x="249577" y="174726"/>
                </a:lnTo>
                <a:lnTo>
                  <a:pt x="252574" y="179512"/>
                </a:lnTo>
                <a:lnTo>
                  <a:pt x="263186" y="19370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39" name="SMARTInkAnnotation77"/>
          <p:cNvSpPr/>
          <p:nvPr/>
        </p:nvSpPr>
        <p:spPr>
          <a:xfrm>
            <a:off x="8894852" y="1498216"/>
            <a:ext cx="164075" cy="261312"/>
          </a:xfrm>
          <a:custGeom>
            <a:avLst/>
            <a:gdLst/>
            <a:ahLst/>
            <a:cxnLst/>
            <a:rect l="0" t="0" r="0" b="0"/>
            <a:pathLst>
              <a:path w="164075" h="261312">
                <a:moveTo>
                  <a:pt x="96748" y="11929"/>
                </a:moveTo>
                <a:lnTo>
                  <a:pt x="71534" y="11929"/>
                </a:lnTo>
                <a:lnTo>
                  <a:pt x="69163" y="10390"/>
                </a:lnTo>
                <a:lnTo>
                  <a:pt x="66043" y="7824"/>
                </a:lnTo>
                <a:lnTo>
                  <a:pt x="62423" y="4574"/>
                </a:lnTo>
                <a:lnTo>
                  <a:pt x="58471" y="2408"/>
                </a:lnTo>
                <a:lnTo>
                  <a:pt x="54297" y="963"/>
                </a:lnTo>
                <a:lnTo>
                  <a:pt x="49974" y="0"/>
                </a:lnTo>
                <a:lnTo>
                  <a:pt x="47092" y="898"/>
                </a:lnTo>
                <a:lnTo>
                  <a:pt x="45172" y="3035"/>
                </a:lnTo>
                <a:lnTo>
                  <a:pt x="42089" y="10172"/>
                </a:lnTo>
                <a:lnTo>
                  <a:pt x="37562" y="15253"/>
                </a:lnTo>
                <a:lnTo>
                  <a:pt x="26358" y="26768"/>
                </a:lnTo>
                <a:lnTo>
                  <a:pt x="22113" y="31058"/>
                </a:lnTo>
                <a:lnTo>
                  <a:pt x="17742" y="33918"/>
                </a:lnTo>
                <a:lnTo>
                  <a:pt x="13289" y="35825"/>
                </a:lnTo>
                <a:lnTo>
                  <a:pt x="8782" y="37096"/>
                </a:lnTo>
                <a:lnTo>
                  <a:pt x="5776" y="39483"/>
                </a:lnTo>
                <a:lnTo>
                  <a:pt x="3773" y="42613"/>
                </a:lnTo>
                <a:lnTo>
                  <a:pt x="1546" y="50197"/>
                </a:lnTo>
                <a:lnTo>
                  <a:pt x="953" y="54374"/>
                </a:lnTo>
                <a:lnTo>
                  <a:pt x="0" y="64785"/>
                </a:lnTo>
                <a:lnTo>
                  <a:pt x="3975" y="70313"/>
                </a:lnTo>
                <a:lnTo>
                  <a:pt x="7190" y="73943"/>
                </a:lnTo>
                <a:lnTo>
                  <a:pt x="10873" y="76362"/>
                </a:lnTo>
                <a:lnTo>
                  <a:pt x="14867" y="77975"/>
                </a:lnTo>
                <a:lnTo>
                  <a:pt x="19070" y="79051"/>
                </a:lnTo>
                <a:lnTo>
                  <a:pt x="23411" y="81307"/>
                </a:lnTo>
                <a:lnTo>
                  <a:pt x="27844" y="84351"/>
                </a:lnTo>
                <a:lnTo>
                  <a:pt x="32339" y="87919"/>
                </a:lnTo>
                <a:lnTo>
                  <a:pt x="36875" y="91838"/>
                </a:lnTo>
                <a:lnTo>
                  <a:pt x="41439" y="95989"/>
                </a:lnTo>
                <a:lnTo>
                  <a:pt x="46020" y="100296"/>
                </a:lnTo>
                <a:lnTo>
                  <a:pt x="52154" y="103168"/>
                </a:lnTo>
                <a:lnTo>
                  <a:pt x="59321" y="105082"/>
                </a:lnTo>
                <a:lnTo>
                  <a:pt x="67179" y="106358"/>
                </a:lnTo>
                <a:lnTo>
                  <a:pt x="73957" y="108749"/>
                </a:lnTo>
                <a:lnTo>
                  <a:pt x="80014" y="111881"/>
                </a:lnTo>
                <a:lnTo>
                  <a:pt x="85592" y="115510"/>
                </a:lnTo>
                <a:lnTo>
                  <a:pt x="90850" y="119467"/>
                </a:lnTo>
                <a:lnTo>
                  <a:pt x="95894" y="123646"/>
                </a:lnTo>
                <a:lnTo>
                  <a:pt x="100797" y="127970"/>
                </a:lnTo>
                <a:lnTo>
                  <a:pt x="110349" y="136881"/>
                </a:lnTo>
                <a:lnTo>
                  <a:pt x="115052" y="141412"/>
                </a:lnTo>
                <a:lnTo>
                  <a:pt x="118187" y="145972"/>
                </a:lnTo>
                <a:lnTo>
                  <a:pt x="120276" y="150552"/>
                </a:lnTo>
                <a:lnTo>
                  <a:pt x="121670" y="155144"/>
                </a:lnTo>
                <a:lnTo>
                  <a:pt x="124138" y="158206"/>
                </a:lnTo>
                <a:lnTo>
                  <a:pt x="127323" y="160247"/>
                </a:lnTo>
                <a:lnTo>
                  <a:pt x="130986" y="161608"/>
                </a:lnTo>
                <a:lnTo>
                  <a:pt x="134968" y="164054"/>
                </a:lnTo>
                <a:lnTo>
                  <a:pt x="139160" y="167224"/>
                </a:lnTo>
                <a:lnTo>
                  <a:pt x="143495" y="170878"/>
                </a:lnTo>
                <a:lnTo>
                  <a:pt x="146386" y="174852"/>
                </a:lnTo>
                <a:lnTo>
                  <a:pt x="148312" y="179041"/>
                </a:lnTo>
                <a:lnTo>
                  <a:pt x="149596" y="183374"/>
                </a:lnTo>
                <a:lnTo>
                  <a:pt x="150453" y="187801"/>
                </a:lnTo>
                <a:lnTo>
                  <a:pt x="151024" y="192292"/>
                </a:lnTo>
                <a:lnTo>
                  <a:pt x="151405" y="196826"/>
                </a:lnTo>
                <a:lnTo>
                  <a:pt x="151658" y="201387"/>
                </a:lnTo>
                <a:lnTo>
                  <a:pt x="151939" y="210561"/>
                </a:lnTo>
                <a:lnTo>
                  <a:pt x="153555" y="213623"/>
                </a:lnTo>
                <a:lnTo>
                  <a:pt x="156170" y="215665"/>
                </a:lnTo>
                <a:lnTo>
                  <a:pt x="159454" y="217025"/>
                </a:lnTo>
                <a:lnTo>
                  <a:pt x="161642" y="219472"/>
                </a:lnTo>
                <a:lnTo>
                  <a:pt x="163102" y="222642"/>
                </a:lnTo>
                <a:lnTo>
                  <a:pt x="164074" y="226295"/>
                </a:lnTo>
                <a:lnTo>
                  <a:pt x="163184" y="228731"/>
                </a:lnTo>
                <a:lnTo>
                  <a:pt x="161051" y="230355"/>
                </a:lnTo>
                <a:lnTo>
                  <a:pt x="158089" y="231437"/>
                </a:lnTo>
                <a:lnTo>
                  <a:pt x="154575" y="233698"/>
                </a:lnTo>
                <a:lnTo>
                  <a:pt x="150693" y="236745"/>
                </a:lnTo>
                <a:lnTo>
                  <a:pt x="146566" y="240315"/>
                </a:lnTo>
                <a:lnTo>
                  <a:pt x="139196" y="242695"/>
                </a:lnTo>
                <a:lnTo>
                  <a:pt x="129665" y="244282"/>
                </a:lnTo>
                <a:lnTo>
                  <a:pt x="118692" y="245340"/>
                </a:lnTo>
                <a:lnTo>
                  <a:pt x="109838" y="246045"/>
                </a:lnTo>
                <a:lnTo>
                  <a:pt x="102396" y="246516"/>
                </a:lnTo>
                <a:lnTo>
                  <a:pt x="95894" y="246829"/>
                </a:lnTo>
                <a:lnTo>
                  <a:pt x="90022" y="248578"/>
                </a:lnTo>
                <a:lnTo>
                  <a:pt x="84566" y="251283"/>
                </a:lnTo>
                <a:lnTo>
                  <a:pt x="69038" y="26131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40" name="SMARTInkAnnotation78"/>
          <p:cNvSpPr/>
          <p:nvPr/>
        </p:nvSpPr>
        <p:spPr>
          <a:xfrm>
            <a:off x="8575963" y="1731818"/>
            <a:ext cx="27710" cy="166255"/>
          </a:xfrm>
          <a:custGeom>
            <a:avLst/>
            <a:gdLst/>
            <a:ahLst/>
            <a:cxnLst/>
            <a:rect l="0" t="0" r="0" b="0"/>
            <a:pathLst>
              <a:path w="27710" h="166255">
                <a:moveTo>
                  <a:pt x="0" y="0"/>
                </a:moveTo>
                <a:lnTo>
                  <a:pt x="0" y="46372"/>
                </a:lnTo>
                <a:lnTo>
                  <a:pt x="1540" y="50926"/>
                </a:lnTo>
                <a:lnTo>
                  <a:pt x="4105" y="55502"/>
                </a:lnTo>
                <a:lnTo>
                  <a:pt x="7355" y="60092"/>
                </a:lnTo>
                <a:lnTo>
                  <a:pt x="9522" y="64692"/>
                </a:lnTo>
                <a:lnTo>
                  <a:pt x="10966" y="69298"/>
                </a:lnTo>
                <a:lnTo>
                  <a:pt x="11929" y="73907"/>
                </a:lnTo>
                <a:lnTo>
                  <a:pt x="12571" y="78520"/>
                </a:lnTo>
                <a:lnTo>
                  <a:pt x="12999" y="83134"/>
                </a:lnTo>
                <a:lnTo>
                  <a:pt x="13284" y="87750"/>
                </a:lnTo>
                <a:lnTo>
                  <a:pt x="13601" y="96984"/>
                </a:lnTo>
                <a:lnTo>
                  <a:pt x="13804" y="115455"/>
                </a:lnTo>
                <a:lnTo>
                  <a:pt x="15360" y="120073"/>
                </a:lnTo>
                <a:lnTo>
                  <a:pt x="17937" y="124691"/>
                </a:lnTo>
                <a:lnTo>
                  <a:pt x="25778" y="135808"/>
                </a:lnTo>
                <a:lnTo>
                  <a:pt x="26422" y="138260"/>
                </a:lnTo>
                <a:lnTo>
                  <a:pt x="26852" y="141434"/>
                </a:lnTo>
                <a:lnTo>
                  <a:pt x="27540" y="150234"/>
                </a:lnTo>
                <a:lnTo>
                  <a:pt x="27634" y="155542"/>
                </a:lnTo>
                <a:lnTo>
                  <a:pt x="27709" y="1662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41" name="SMARTInkAnnotation79"/>
          <p:cNvSpPr/>
          <p:nvPr/>
        </p:nvSpPr>
        <p:spPr>
          <a:xfrm>
            <a:off x="8534414" y="1496290"/>
            <a:ext cx="27696" cy="41515"/>
          </a:xfrm>
          <a:custGeom>
            <a:avLst/>
            <a:gdLst/>
            <a:ahLst/>
            <a:cxnLst/>
            <a:rect l="0" t="0" r="0" b="0"/>
            <a:pathLst>
              <a:path w="27696" h="41515">
                <a:moveTo>
                  <a:pt x="13840" y="27710"/>
                </a:moveTo>
                <a:lnTo>
                  <a:pt x="154" y="27710"/>
                </a:lnTo>
                <a:lnTo>
                  <a:pt x="99" y="29249"/>
                </a:lnTo>
                <a:lnTo>
                  <a:pt x="0" y="39638"/>
                </a:lnTo>
                <a:lnTo>
                  <a:pt x="1534" y="40280"/>
                </a:lnTo>
                <a:lnTo>
                  <a:pt x="4098" y="40708"/>
                </a:lnTo>
                <a:lnTo>
                  <a:pt x="13270" y="41514"/>
                </a:lnTo>
                <a:lnTo>
                  <a:pt x="13460" y="39991"/>
                </a:lnTo>
                <a:lnTo>
                  <a:pt x="13586" y="37437"/>
                </a:lnTo>
                <a:lnTo>
                  <a:pt x="13671" y="34194"/>
                </a:lnTo>
                <a:lnTo>
                  <a:pt x="15267" y="32033"/>
                </a:lnTo>
                <a:lnTo>
                  <a:pt x="17870" y="30592"/>
                </a:lnTo>
                <a:lnTo>
                  <a:pt x="21145" y="29631"/>
                </a:lnTo>
                <a:lnTo>
                  <a:pt x="23328" y="27451"/>
                </a:lnTo>
                <a:lnTo>
                  <a:pt x="24784" y="24458"/>
                </a:lnTo>
                <a:lnTo>
                  <a:pt x="27120" y="15949"/>
                </a:lnTo>
                <a:lnTo>
                  <a:pt x="27311" y="13712"/>
                </a:lnTo>
                <a:lnTo>
                  <a:pt x="27439" y="10681"/>
                </a:lnTo>
                <a:lnTo>
                  <a:pt x="276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grpSp>
        <p:nvGrpSpPr>
          <p:cNvPr id="45" name="Group 44"/>
          <p:cNvGrpSpPr/>
          <p:nvPr/>
        </p:nvGrpSpPr>
        <p:grpSpPr>
          <a:xfrm>
            <a:off x="7897266" y="2064327"/>
            <a:ext cx="941438" cy="2576946"/>
            <a:chOff x="7897266" y="2064327"/>
            <a:chExt cx="941438" cy="2576946"/>
          </a:xfrm>
        </p:grpSpPr>
        <p:sp>
          <p:nvSpPr>
            <p:cNvPr id="43" name="SMARTInkAnnotation80"/>
            <p:cNvSpPr/>
            <p:nvPr/>
          </p:nvSpPr>
          <p:spPr>
            <a:xfrm>
              <a:off x="8007927" y="2064327"/>
              <a:ext cx="830777" cy="2521528"/>
            </a:xfrm>
            <a:custGeom>
              <a:avLst/>
              <a:gdLst/>
              <a:ahLst/>
              <a:cxnLst/>
              <a:rect l="0" t="0" r="0" b="0"/>
              <a:pathLst>
                <a:path w="830777" h="2521528">
                  <a:moveTo>
                    <a:pt x="484908" y="0"/>
                  </a:moveTo>
                  <a:lnTo>
                    <a:pt x="484908" y="7355"/>
                  </a:lnTo>
                  <a:lnTo>
                    <a:pt x="486449" y="9521"/>
                  </a:lnTo>
                  <a:lnTo>
                    <a:pt x="489014" y="10966"/>
                  </a:lnTo>
                  <a:lnTo>
                    <a:pt x="492264" y="11928"/>
                  </a:lnTo>
                  <a:lnTo>
                    <a:pt x="494430" y="14110"/>
                  </a:lnTo>
                  <a:lnTo>
                    <a:pt x="495874" y="17103"/>
                  </a:lnTo>
                  <a:lnTo>
                    <a:pt x="496838" y="20638"/>
                  </a:lnTo>
                  <a:lnTo>
                    <a:pt x="502013" y="28671"/>
                  </a:lnTo>
                  <a:lnTo>
                    <a:pt x="520743" y="50926"/>
                  </a:lnTo>
                  <a:lnTo>
                    <a:pt x="526314" y="64692"/>
                  </a:lnTo>
                  <a:lnTo>
                    <a:pt x="541208" y="83134"/>
                  </a:lnTo>
                  <a:lnTo>
                    <a:pt x="563534" y="107758"/>
                  </a:lnTo>
                  <a:lnTo>
                    <a:pt x="586525" y="141238"/>
                  </a:lnTo>
                  <a:lnTo>
                    <a:pt x="606524" y="172316"/>
                  </a:lnTo>
                  <a:lnTo>
                    <a:pt x="628359" y="199009"/>
                  </a:lnTo>
                  <a:lnTo>
                    <a:pt x="640002" y="217244"/>
                  </a:lnTo>
                  <a:lnTo>
                    <a:pt x="646203" y="235612"/>
                  </a:lnTo>
                  <a:lnTo>
                    <a:pt x="650497" y="254037"/>
                  </a:lnTo>
                  <a:lnTo>
                    <a:pt x="660031" y="281720"/>
                  </a:lnTo>
                  <a:lnTo>
                    <a:pt x="668138" y="318657"/>
                  </a:lnTo>
                  <a:lnTo>
                    <a:pt x="693001" y="378178"/>
                  </a:lnTo>
                  <a:lnTo>
                    <a:pt x="700546" y="402067"/>
                  </a:lnTo>
                  <a:lnTo>
                    <a:pt x="717113" y="470959"/>
                  </a:lnTo>
                  <a:lnTo>
                    <a:pt x="739079" y="528589"/>
                  </a:lnTo>
                  <a:lnTo>
                    <a:pt x="762022" y="591919"/>
                  </a:lnTo>
                  <a:lnTo>
                    <a:pt x="766633" y="602431"/>
                  </a:lnTo>
                  <a:lnTo>
                    <a:pt x="771756" y="626426"/>
                  </a:lnTo>
                  <a:lnTo>
                    <a:pt x="776854" y="693118"/>
                  </a:lnTo>
                  <a:lnTo>
                    <a:pt x="787712" y="762051"/>
                  </a:lnTo>
                  <a:lnTo>
                    <a:pt x="798836" y="826950"/>
                  </a:lnTo>
                  <a:lnTo>
                    <a:pt x="802941" y="899976"/>
                  </a:lnTo>
                  <a:lnTo>
                    <a:pt x="818552" y="973848"/>
                  </a:lnTo>
                  <a:lnTo>
                    <a:pt x="827504" y="1022325"/>
                  </a:lnTo>
                  <a:lnTo>
                    <a:pt x="830776" y="1095665"/>
                  </a:lnTo>
                  <a:lnTo>
                    <a:pt x="829586" y="1145480"/>
                  </a:lnTo>
                  <a:lnTo>
                    <a:pt x="820278" y="1208572"/>
                  </a:lnTo>
                  <a:lnTo>
                    <a:pt x="814160" y="1257614"/>
                  </a:lnTo>
                  <a:lnTo>
                    <a:pt x="806703" y="1305499"/>
                  </a:lnTo>
                  <a:lnTo>
                    <a:pt x="796829" y="1376845"/>
                  </a:lnTo>
                  <a:lnTo>
                    <a:pt x="789576" y="1440711"/>
                  </a:lnTo>
                  <a:lnTo>
                    <a:pt x="779021" y="1511026"/>
                  </a:lnTo>
                  <a:lnTo>
                    <a:pt x="769124" y="1584210"/>
                  </a:lnTo>
                  <a:lnTo>
                    <a:pt x="753886" y="1656422"/>
                  </a:lnTo>
                  <a:lnTo>
                    <a:pt x="745175" y="1720859"/>
                  </a:lnTo>
                  <a:lnTo>
                    <a:pt x="729086" y="1792427"/>
                  </a:lnTo>
                  <a:lnTo>
                    <a:pt x="708289" y="1840087"/>
                  </a:lnTo>
                  <a:lnTo>
                    <a:pt x="684740" y="1907087"/>
                  </a:lnTo>
                  <a:lnTo>
                    <a:pt x="668467" y="1952056"/>
                  </a:lnTo>
                  <a:lnTo>
                    <a:pt x="627310" y="2029930"/>
                  </a:lnTo>
                  <a:lnTo>
                    <a:pt x="609261" y="2061354"/>
                  </a:lnTo>
                  <a:lnTo>
                    <a:pt x="590976" y="2090715"/>
                  </a:lnTo>
                  <a:lnTo>
                    <a:pt x="572587" y="2119158"/>
                  </a:lnTo>
                  <a:lnTo>
                    <a:pt x="554151" y="2143088"/>
                  </a:lnTo>
                  <a:lnTo>
                    <a:pt x="534157" y="2165526"/>
                  </a:lnTo>
                  <a:lnTo>
                    <a:pt x="509875" y="2190892"/>
                  </a:lnTo>
                  <a:lnTo>
                    <a:pt x="388890" y="2312670"/>
                  </a:lnTo>
                  <a:lnTo>
                    <a:pt x="374714" y="2325331"/>
                  </a:lnTo>
                  <a:lnTo>
                    <a:pt x="360645" y="2336851"/>
                  </a:lnTo>
                  <a:lnTo>
                    <a:pt x="346649" y="2347610"/>
                  </a:lnTo>
                  <a:lnTo>
                    <a:pt x="322886" y="2363669"/>
                  </a:lnTo>
                  <a:lnTo>
                    <a:pt x="302062" y="2377477"/>
                  </a:lnTo>
                  <a:lnTo>
                    <a:pt x="282545" y="2393876"/>
                  </a:lnTo>
                  <a:lnTo>
                    <a:pt x="259503" y="2407323"/>
                  </a:lnTo>
                  <a:lnTo>
                    <a:pt x="235407" y="2419969"/>
                  </a:lnTo>
                  <a:lnTo>
                    <a:pt x="204532" y="2442859"/>
                  </a:lnTo>
                  <a:lnTo>
                    <a:pt x="185320" y="2454750"/>
                  </a:lnTo>
                  <a:lnTo>
                    <a:pt x="166517" y="2465165"/>
                  </a:lnTo>
                  <a:lnTo>
                    <a:pt x="147899" y="2473387"/>
                  </a:lnTo>
                  <a:lnTo>
                    <a:pt x="129361" y="2477040"/>
                  </a:lnTo>
                  <a:lnTo>
                    <a:pt x="110860" y="2482769"/>
                  </a:lnTo>
                  <a:lnTo>
                    <a:pt x="93913" y="2490447"/>
                  </a:lnTo>
                  <a:lnTo>
                    <a:pt x="81251" y="2498990"/>
                  </a:lnTo>
                  <a:lnTo>
                    <a:pt x="66387" y="2503814"/>
                  </a:lnTo>
                  <a:lnTo>
                    <a:pt x="44813" y="2506529"/>
                  </a:lnTo>
                  <a:lnTo>
                    <a:pt x="23733" y="2507447"/>
                  </a:lnTo>
                  <a:lnTo>
                    <a:pt x="20440" y="2509061"/>
                  </a:lnTo>
                  <a:lnTo>
                    <a:pt x="18245" y="2511677"/>
                  </a:lnTo>
                  <a:lnTo>
                    <a:pt x="16781" y="2514960"/>
                  </a:lnTo>
                  <a:lnTo>
                    <a:pt x="14266" y="2517149"/>
                  </a:lnTo>
                  <a:lnTo>
                    <a:pt x="11050" y="2518609"/>
                  </a:lnTo>
                  <a:lnTo>
                    <a:pt x="0" y="2521527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44" name="SMARTInkAnnotation81"/>
            <p:cNvSpPr/>
            <p:nvPr/>
          </p:nvSpPr>
          <p:spPr>
            <a:xfrm>
              <a:off x="7897266" y="4405745"/>
              <a:ext cx="360044" cy="235528"/>
            </a:xfrm>
            <a:custGeom>
              <a:avLst/>
              <a:gdLst/>
              <a:ahLst/>
              <a:cxnLst/>
              <a:rect l="0" t="0" r="0" b="0"/>
              <a:pathLst>
                <a:path w="360044" h="235528">
                  <a:moveTo>
                    <a:pt x="166079" y="0"/>
                  </a:moveTo>
                  <a:lnTo>
                    <a:pt x="158725" y="7355"/>
                  </a:lnTo>
                  <a:lnTo>
                    <a:pt x="156557" y="11061"/>
                  </a:lnTo>
                  <a:lnTo>
                    <a:pt x="155113" y="15071"/>
                  </a:lnTo>
                  <a:lnTo>
                    <a:pt x="154150" y="19284"/>
                  </a:lnTo>
                  <a:lnTo>
                    <a:pt x="151969" y="22092"/>
                  </a:lnTo>
                  <a:lnTo>
                    <a:pt x="148976" y="23965"/>
                  </a:lnTo>
                  <a:lnTo>
                    <a:pt x="145440" y="25213"/>
                  </a:lnTo>
                  <a:lnTo>
                    <a:pt x="143083" y="29124"/>
                  </a:lnTo>
                  <a:lnTo>
                    <a:pt x="141512" y="34809"/>
                  </a:lnTo>
                  <a:lnTo>
                    <a:pt x="140465" y="41679"/>
                  </a:lnTo>
                  <a:lnTo>
                    <a:pt x="138227" y="47798"/>
                  </a:lnTo>
                  <a:lnTo>
                    <a:pt x="135196" y="53417"/>
                  </a:lnTo>
                  <a:lnTo>
                    <a:pt x="131636" y="58702"/>
                  </a:lnTo>
                  <a:lnTo>
                    <a:pt x="127723" y="65304"/>
                  </a:lnTo>
                  <a:lnTo>
                    <a:pt x="123575" y="72785"/>
                  </a:lnTo>
                  <a:lnTo>
                    <a:pt x="119270" y="80850"/>
                  </a:lnTo>
                  <a:lnTo>
                    <a:pt x="114861" y="87767"/>
                  </a:lnTo>
                  <a:lnTo>
                    <a:pt x="110383" y="93917"/>
                  </a:lnTo>
                  <a:lnTo>
                    <a:pt x="105857" y="99557"/>
                  </a:lnTo>
                  <a:lnTo>
                    <a:pt x="99761" y="106395"/>
                  </a:lnTo>
                  <a:lnTo>
                    <a:pt x="84778" y="122204"/>
                  </a:lnTo>
                  <a:lnTo>
                    <a:pt x="79551" y="130730"/>
                  </a:lnTo>
                  <a:lnTo>
                    <a:pt x="76066" y="139493"/>
                  </a:lnTo>
                  <a:lnTo>
                    <a:pt x="73744" y="148413"/>
                  </a:lnTo>
                  <a:lnTo>
                    <a:pt x="69115" y="155900"/>
                  </a:lnTo>
                  <a:lnTo>
                    <a:pt x="62952" y="162430"/>
                  </a:lnTo>
                  <a:lnTo>
                    <a:pt x="55764" y="168323"/>
                  </a:lnTo>
                  <a:lnTo>
                    <a:pt x="50972" y="173791"/>
                  </a:lnTo>
                  <a:lnTo>
                    <a:pt x="47777" y="178976"/>
                  </a:lnTo>
                  <a:lnTo>
                    <a:pt x="45648" y="183972"/>
                  </a:lnTo>
                  <a:lnTo>
                    <a:pt x="42688" y="188841"/>
                  </a:lnTo>
                  <a:lnTo>
                    <a:pt x="39177" y="193628"/>
                  </a:lnTo>
                  <a:lnTo>
                    <a:pt x="35295" y="198358"/>
                  </a:lnTo>
                  <a:lnTo>
                    <a:pt x="31169" y="203051"/>
                  </a:lnTo>
                  <a:lnTo>
                    <a:pt x="26878" y="207719"/>
                  </a:lnTo>
                  <a:lnTo>
                    <a:pt x="14451" y="220856"/>
                  </a:lnTo>
                  <a:lnTo>
                    <a:pt x="4310" y="221511"/>
                  </a:lnTo>
                  <a:lnTo>
                    <a:pt x="0" y="221666"/>
                  </a:lnTo>
                  <a:lnTo>
                    <a:pt x="26958" y="221672"/>
                  </a:lnTo>
                  <a:lnTo>
                    <a:pt x="27364" y="214318"/>
                  </a:lnTo>
                  <a:lnTo>
                    <a:pt x="28959" y="212151"/>
                  </a:lnTo>
                  <a:lnTo>
                    <a:pt x="31563" y="210707"/>
                  </a:lnTo>
                  <a:lnTo>
                    <a:pt x="39448" y="208388"/>
                  </a:lnTo>
                  <a:lnTo>
                    <a:pt x="48168" y="207987"/>
                  </a:lnTo>
                  <a:lnTo>
                    <a:pt x="60501" y="207868"/>
                  </a:lnTo>
                  <a:lnTo>
                    <a:pt x="64906" y="206312"/>
                  </a:lnTo>
                  <a:lnTo>
                    <a:pt x="73905" y="200478"/>
                  </a:lnTo>
                  <a:lnTo>
                    <a:pt x="83036" y="196859"/>
                  </a:lnTo>
                  <a:lnTo>
                    <a:pt x="93764" y="195250"/>
                  </a:lnTo>
                  <a:lnTo>
                    <a:pt x="100936" y="194821"/>
                  </a:lnTo>
                  <a:lnTo>
                    <a:pt x="115575" y="194345"/>
                  </a:lnTo>
                  <a:lnTo>
                    <a:pt x="134011" y="194077"/>
                  </a:lnTo>
                  <a:lnTo>
                    <a:pt x="149773" y="194014"/>
                  </a:lnTo>
                  <a:lnTo>
                    <a:pt x="156748" y="195536"/>
                  </a:lnTo>
                  <a:lnTo>
                    <a:pt x="162938" y="198091"/>
                  </a:lnTo>
                  <a:lnTo>
                    <a:pt x="168603" y="201333"/>
                  </a:lnTo>
                  <a:lnTo>
                    <a:pt x="175459" y="203495"/>
                  </a:lnTo>
                  <a:lnTo>
                    <a:pt x="183108" y="204936"/>
                  </a:lnTo>
                  <a:lnTo>
                    <a:pt x="191286" y="205896"/>
                  </a:lnTo>
                  <a:lnTo>
                    <a:pt x="199817" y="206537"/>
                  </a:lnTo>
                  <a:lnTo>
                    <a:pt x="208583" y="206964"/>
                  </a:lnTo>
                  <a:lnTo>
                    <a:pt x="217506" y="207249"/>
                  </a:lnTo>
                  <a:lnTo>
                    <a:pt x="224994" y="208978"/>
                  </a:lnTo>
                  <a:lnTo>
                    <a:pt x="231525" y="211670"/>
                  </a:lnTo>
                  <a:lnTo>
                    <a:pt x="237419" y="215005"/>
                  </a:lnTo>
                  <a:lnTo>
                    <a:pt x="248072" y="218709"/>
                  </a:lnTo>
                  <a:lnTo>
                    <a:pt x="253069" y="219697"/>
                  </a:lnTo>
                  <a:lnTo>
                    <a:pt x="259477" y="220355"/>
                  </a:lnTo>
                  <a:lnTo>
                    <a:pt x="266831" y="220795"/>
                  </a:lnTo>
                  <a:lnTo>
                    <a:pt x="281669" y="221282"/>
                  </a:lnTo>
                  <a:lnTo>
                    <a:pt x="303739" y="221596"/>
                  </a:lnTo>
                  <a:lnTo>
                    <a:pt x="308652" y="221621"/>
                  </a:lnTo>
                  <a:lnTo>
                    <a:pt x="313466" y="223178"/>
                  </a:lnTo>
                  <a:lnTo>
                    <a:pt x="322922" y="229012"/>
                  </a:lnTo>
                  <a:lnTo>
                    <a:pt x="331507" y="234955"/>
                  </a:lnTo>
                  <a:lnTo>
                    <a:pt x="341692" y="235414"/>
                  </a:lnTo>
                  <a:lnTo>
                    <a:pt x="350029" y="235521"/>
                  </a:lnTo>
                  <a:lnTo>
                    <a:pt x="360043" y="235527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</p:grpSp>
      <p:grpSp>
        <p:nvGrpSpPr>
          <p:cNvPr id="57" name="Group 56"/>
          <p:cNvGrpSpPr/>
          <p:nvPr/>
        </p:nvGrpSpPr>
        <p:grpSpPr>
          <a:xfrm>
            <a:off x="665018" y="4364181"/>
            <a:ext cx="2590800" cy="692652"/>
            <a:chOff x="665018" y="4364181"/>
            <a:chExt cx="2590800" cy="692652"/>
          </a:xfrm>
        </p:grpSpPr>
        <p:sp>
          <p:nvSpPr>
            <p:cNvPr id="47" name="SMARTInkAnnotation82"/>
            <p:cNvSpPr/>
            <p:nvPr/>
          </p:nvSpPr>
          <p:spPr>
            <a:xfrm>
              <a:off x="665018" y="4475075"/>
              <a:ext cx="193909" cy="581758"/>
            </a:xfrm>
            <a:custGeom>
              <a:avLst/>
              <a:gdLst/>
              <a:ahLst/>
              <a:cxnLst/>
              <a:rect l="0" t="0" r="0" b="0"/>
              <a:pathLst>
                <a:path w="193909" h="581758">
                  <a:moveTo>
                    <a:pt x="0" y="166197"/>
                  </a:moveTo>
                  <a:lnTo>
                    <a:pt x="7355" y="166197"/>
                  </a:lnTo>
                  <a:lnTo>
                    <a:pt x="9521" y="164658"/>
                  </a:lnTo>
                  <a:lnTo>
                    <a:pt x="10965" y="162092"/>
                  </a:lnTo>
                  <a:lnTo>
                    <a:pt x="13685" y="152913"/>
                  </a:lnTo>
                  <a:lnTo>
                    <a:pt x="17884" y="152596"/>
                  </a:lnTo>
                  <a:lnTo>
                    <a:pt x="21159" y="152512"/>
                  </a:lnTo>
                  <a:lnTo>
                    <a:pt x="24882" y="150916"/>
                  </a:lnTo>
                  <a:lnTo>
                    <a:pt x="28903" y="148313"/>
                  </a:lnTo>
                  <a:lnTo>
                    <a:pt x="33123" y="145038"/>
                  </a:lnTo>
                  <a:lnTo>
                    <a:pt x="39015" y="142854"/>
                  </a:lnTo>
                  <a:lnTo>
                    <a:pt x="46022" y="141399"/>
                  </a:lnTo>
                  <a:lnTo>
                    <a:pt x="53772" y="140429"/>
                  </a:lnTo>
                  <a:lnTo>
                    <a:pt x="60478" y="138243"/>
                  </a:lnTo>
                  <a:lnTo>
                    <a:pt x="66488" y="135245"/>
                  </a:lnTo>
                  <a:lnTo>
                    <a:pt x="72035" y="131708"/>
                  </a:lnTo>
                  <a:lnTo>
                    <a:pt x="77271" y="127811"/>
                  </a:lnTo>
                  <a:lnTo>
                    <a:pt x="82302" y="123673"/>
                  </a:lnTo>
                  <a:lnTo>
                    <a:pt x="87195" y="119375"/>
                  </a:lnTo>
                  <a:lnTo>
                    <a:pt x="91997" y="114970"/>
                  </a:lnTo>
                  <a:lnTo>
                    <a:pt x="101437" y="105971"/>
                  </a:lnTo>
                  <a:lnTo>
                    <a:pt x="106109" y="102956"/>
                  </a:lnTo>
                  <a:lnTo>
                    <a:pt x="110764" y="100945"/>
                  </a:lnTo>
                  <a:lnTo>
                    <a:pt x="115406" y="99605"/>
                  </a:lnTo>
                  <a:lnTo>
                    <a:pt x="121580" y="97172"/>
                  </a:lnTo>
                  <a:lnTo>
                    <a:pt x="128774" y="94011"/>
                  </a:lnTo>
                  <a:lnTo>
                    <a:pt x="136649" y="90364"/>
                  </a:lnTo>
                  <a:lnTo>
                    <a:pt x="143439" y="86393"/>
                  </a:lnTo>
                  <a:lnTo>
                    <a:pt x="149504" y="82206"/>
                  </a:lnTo>
                  <a:lnTo>
                    <a:pt x="155088" y="77876"/>
                  </a:lnTo>
                  <a:lnTo>
                    <a:pt x="158810" y="73450"/>
                  </a:lnTo>
                  <a:lnTo>
                    <a:pt x="161292" y="68960"/>
                  </a:lnTo>
                  <a:lnTo>
                    <a:pt x="165588" y="58326"/>
                  </a:lnTo>
                  <a:lnTo>
                    <a:pt x="172629" y="43337"/>
                  </a:lnTo>
                  <a:lnTo>
                    <a:pt x="176784" y="30518"/>
                  </a:lnTo>
                  <a:lnTo>
                    <a:pt x="177893" y="24944"/>
                  </a:lnTo>
                  <a:lnTo>
                    <a:pt x="180171" y="21229"/>
                  </a:lnTo>
                  <a:lnTo>
                    <a:pt x="183229" y="18752"/>
                  </a:lnTo>
                  <a:lnTo>
                    <a:pt x="186807" y="17100"/>
                  </a:lnTo>
                  <a:lnTo>
                    <a:pt x="189193" y="14460"/>
                  </a:lnTo>
                  <a:lnTo>
                    <a:pt x="190783" y="11160"/>
                  </a:lnTo>
                  <a:lnTo>
                    <a:pt x="193908" y="137"/>
                  </a:lnTo>
                  <a:lnTo>
                    <a:pt x="189834" y="29"/>
                  </a:lnTo>
                  <a:lnTo>
                    <a:pt x="186592" y="0"/>
                  </a:lnTo>
                  <a:lnTo>
                    <a:pt x="184431" y="1521"/>
                  </a:lnTo>
                  <a:lnTo>
                    <a:pt x="182990" y="4074"/>
                  </a:lnTo>
                  <a:lnTo>
                    <a:pt x="178949" y="15595"/>
                  </a:lnTo>
                  <a:lnTo>
                    <a:pt x="172923" y="27938"/>
                  </a:lnTo>
                  <a:lnTo>
                    <a:pt x="169218" y="39581"/>
                  </a:lnTo>
                  <a:lnTo>
                    <a:pt x="167571" y="51426"/>
                  </a:lnTo>
                  <a:lnTo>
                    <a:pt x="166840" y="66954"/>
                  </a:lnTo>
                  <a:lnTo>
                    <a:pt x="162409" y="84117"/>
                  </a:lnTo>
                  <a:lnTo>
                    <a:pt x="159073" y="93005"/>
                  </a:lnTo>
                  <a:lnTo>
                    <a:pt x="147022" y="127577"/>
                  </a:lnTo>
                  <a:lnTo>
                    <a:pt x="142657" y="138911"/>
                  </a:lnTo>
                  <a:lnTo>
                    <a:pt x="138208" y="149546"/>
                  </a:lnTo>
                  <a:lnTo>
                    <a:pt x="133702" y="159714"/>
                  </a:lnTo>
                  <a:lnTo>
                    <a:pt x="129159" y="172651"/>
                  </a:lnTo>
                  <a:lnTo>
                    <a:pt x="124591" y="187433"/>
                  </a:lnTo>
                  <a:lnTo>
                    <a:pt x="115410" y="218738"/>
                  </a:lnTo>
                  <a:lnTo>
                    <a:pt x="96973" y="276465"/>
                  </a:lnTo>
                  <a:lnTo>
                    <a:pt x="64654" y="373982"/>
                  </a:lnTo>
                  <a:lnTo>
                    <a:pt x="61575" y="386308"/>
                  </a:lnTo>
                  <a:lnTo>
                    <a:pt x="59523" y="397605"/>
                  </a:lnTo>
                  <a:lnTo>
                    <a:pt x="58154" y="408214"/>
                  </a:lnTo>
                  <a:lnTo>
                    <a:pt x="55703" y="419906"/>
                  </a:lnTo>
                  <a:lnTo>
                    <a:pt x="52529" y="432318"/>
                  </a:lnTo>
                  <a:lnTo>
                    <a:pt x="48874" y="445211"/>
                  </a:lnTo>
                  <a:lnTo>
                    <a:pt x="46437" y="458425"/>
                  </a:lnTo>
                  <a:lnTo>
                    <a:pt x="44812" y="471852"/>
                  </a:lnTo>
                  <a:lnTo>
                    <a:pt x="43007" y="496008"/>
                  </a:lnTo>
                  <a:lnTo>
                    <a:pt x="42205" y="511874"/>
                  </a:lnTo>
                  <a:lnTo>
                    <a:pt x="41848" y="528163"/>
                  </a:lnTo>
                  <a:lnTo>
                    <a:pt x="41620" y="556351"/>
                  </a:lnTo>
                  <a:lnTo>
                    <a:pt x="43140" y="561767"/>
                  </a:lnTo>
                  <a:lnTo>
                    <a:pt x="48935" y="571889"/>
                  </a:lnTo>
                  <a:lnTo>
                    <a:pt x="52635" y="575203"/>
                  </a:lnTo>
                  <a:lnTo>
                    <a:pt x="56642" y="577413"/>
                  </a:lnTo>
                  <a:lnTo>
                    <a:pt x="60852" y="578887"/>
                  </a:lnTo>
                  <a:lnTo>
                    <a:pt x="65198" y="579869"/>
                  </a:lnTo>
                  <a:lnTo>
                    <a:pt x="69635" y="580524"/>
                  </a:lnTo>
                  <a:lnTo>
                    <a:pt x="74132" y="580961"/>
                  </a:lnTo>
                  <a:lnTo>
                    <a:pt x="78670" y="581252"/>
                  </a:lnTo>
                  <a:lnTo>
                    <a:pt x="83234" y="581446"/>
                  </a:lnTo>
                  <a:lnTo>
                    <a:pt x="92411" y="581661"/>
                  </a:lnTo>
                  <a:lnTo>
                    <a:pt x="101621" y="581757"/>
                  </a:lnTo>
                  <a:lnTo>
                    <a:pt x="106232" y="580243"/>
                  </a:lnTo>
                  <a:lnTo>
                    <a:pt x="110846" y="577695"/>
                  </a:lnTo>
                  <a:lnTo>
                    <a:pt x="115460" y="574456"/>
                  </a:lnTo>
                  <a:lnTo>
                    <a:pt x="120076" y="569218"/>
                  </a:lnTo>
                  <a:lnTo>
                    <a:pt x="124693" y="562648"/>
                  </a:lnTo>
                  <a:lnTo>
                    <a:pt x="129311" y="555188"/>
                  </a:lnTo>
                  <a:lnTo>
                    <a:pt x="133928" y="548676"/>
                  </a:lnTo>
                  <a:lnTo>
                    <a:pt x="138546" y="542795"/>
                  </a:lnTo>
                  <a:lnTo>
                    <a:pt x="143164" y="537336"/>
                  </a:lnTo>
                  <a:lnTo>
                    <a:pt x="147782" y="530617"/>
                  </a:lnTo>
                  <a:lnTo>
                    <a:pt x="152400" y="523059"/>
                  </a:lnTo>
                  <a:lnTo>
                    <a:pt x="157018" y="514941"/>
                  </a:lnTo>
                  <a:lnTo>
                    <a:pt x="162149" y="497712"/>
                  </a:lnTo>
                  <a:lnTo>
                    <a:pt x="164430" y="479791"/>
                  </a:lnTo>
                  <a:lnTo>
                    <a:pt x="165038" y="470702"/>
                  </a:lnTo>
                  <a:lnTo>
                    <a:pt x="165443" y="461564"/>
                  </a:lnTo>
                  <a:lnTo>
                    <a:pt x="165894" y="443201"/>
                  </a:lnTo>
                  <a:lnTo>
                    <a:pt x="166233" y="366700"/>
                  </a:lnTo>
                  <a:lnTo>
                    <a:pt x="164701" y="356823"/>
                  </a:lnTo>
                  <a:lnTo>
                    <a:pt x="162140" y="347160"/>
                  </a:lnTo>
                  <a:lnTo>
                    <a:pt x="158893" y="337639"/>
                  </a:lnTo>
                  <a:lnTo>
                    <a:pt x="155189" y="329753"/>
                  </a:lnTo>
                  <a:lnTo>
                    <a:pt x="151181" y="322955"/>
                  </a:lnTo>
                  <a:lnTo>
                    <a:pt x="146969" y="316884"/>
                  </a:lnTo>
                  <a:lnTo>
                    <a:pt x="142622" y="309758"/>
                  </a:lnTo>
                  <a:lnTo>
                    <a:pt x="138184" y="301929"/>
                  </a:lnTo>
                  <a:lnTo>
                    <a:pt x="133686" y="293630"/>
                  </a:lnTo>
                  <a:lnTo>
                    <a:pt x="129148" y="286559"/>
                  </a:lnTo>
                  <a:lnTo>
                    <a:pt x="124584" y="280305"/>
                  </a:lnTo>
                  <a:lnTo>
                    <a:pt x="120001" y="274596"/>
                  </a:lnTo>
                  <a:lnTo>
                    <a:pt x="113867" y="269251"/>
                  </a:lnTo>
                  <a:lnTo>
                    <a:pt x="106699" y="264148"/>
                  </a:lnTo>
                  <a:lnTo>
                    <a:pt x="98842" y="259207"/>
                  </a:lnTo>
                  <a:lnTo>
                    <a:pt x="92064" y="254373"/>
                  </a:lnTo>
                  <a:lnTo>
                    <a:pt x="86006" y="249611"/>
                  </a:lnTo>
                  <a:lnTo>
                    <a:pt x="80428" y="244898"/>
                  </a:lnTo>
                  <a:lnTo>
                    <a:pt x="73631" y="241755"/>
                  </a:lnTo>
                  <a:lnTo>
                    <a:pt x="66021" y="239660"/>
                  </a:lnTo>
                  <a:lnTo>
                    <a:pt x="57868" y="238263"/>
                  </a:lnTo>
                  <a:lnTo>
                    <a:pt x="50894" y="235793"/>
                  </a:lnTo>
                  <a:lnTo>
                    <a:pt x="44705" y="232606"/>
                  </a:lnTo>
                  <a:lnTo>
                    <a:pt x="27709" y="22161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48" name="SMARTInkAnnotation83"/>
            <p:cNvSpPr/>
            <p:nvPr/>
          </p:nvSpPr>
          <p:spPr>
            <a:xfrm>
              <a:off x="886911" y="4613620"/>
              <a:ext cx="900326" cy="233289"/>
            </a:xfrm>
            <a:custGeom>
              <a:avLst/>
              <a:gdLst/>
              <a:ahLst/>
              <a:cxnLst/>
              <a:rect l="0" t="0" r="0" b="0"/>
              <a:pathLst>
                <a:path w="900326" h="233289">
                  <a:moveTo>
                    <a:pt x="152179" y="83070"/>
                  </a:moveTo>
                  <a:lnTo>
                    <a:pt x="152179" y="62431"/>
                  </a:lnTo>
                  <a:lnTo>
                    <a:pt x="150640" y="60075"/>
                  </a:lnTo>
                  <a:lnTo>
                    <a:pt x="148074" y="58504"/>
                  </a:lnTo>
                  <a:lnTo>
                    <a:pt x="144825" y="57456"/>
                  </a:lnTo>
                  <a:lnTo>
                    <a:pt x="142658" y="55218"/>
                  </a:lnTo>
                  <a:lnTo>
                    <a:pt x="141214" y="52187"/>
                  </a:lnTo>
                  <a:lnTo>
                    <a:pt x="140251" y="48627"/>
                  </a:lnTo>
                  <a:lnTo>
                    <a:pt x="139609" y="44714"/>
                  </a:lnTo>
                  <a:lnTo>
                    <a:pt x="139181" y="40566"/>
                  </a:lnTo>
                  <a:lnTo>
                    <a:pt x="138895" y="36262"/>
                  </a:lnTo>
                  <a:lnTo>
                    <a:pt x="137166" y="33392"/>
                  </a:lnTo>
                  <a:lnTo>
                    <a:pt x="134473" y="31479"/>
                  </a:lnTo>
                  <a:lnTo>
                    <a:pt x="131139" y="30203"/>
                  </a:lnTo>
                  <a:lnTo>
                    <a:pt x="128916" y="27813"/>
                  </a:lnTo>
                  <a:lnTo>
                    <a:pt x="127434" y="24681"/>
                  </a:lnTo>
                  <a:lnTo>
                    <a:pt x="126446" y="21053"/>
                  </a:lnTo>
                  <a:lnTo>
                    <a:pt x="124248" y="18634"/>
                  </a:lnTo>
                  <a:lnTo>
                    <a:pt x="121243" y="17022"/>
                  </a:lnTo>
                  <a:lnTo>
                    <a:pt x="113800" y="15231"/>
                  </a:lnTo>
                  <a:lnTo>
                    <a:pt x="99309" y="13986"/>
                  </a:lnTo>
                  <a:lnTo>
                    <a:pt x="82806" y="21209"/>
                  </a:lnTo>
                  <a:lnTo>
                    <a:pt x="71060" y="24789"/>
                  </a:lnTo>
                  <a:lnTo>
                    <a:pt x="65773" y="25743"/>
                  </a:lnTo>
                  <a:lnTo>
                    <a:pt x="57629" y="30998"/>
                  </a:lnTo>
                  <a:lnTo>
                    <a:pt x="47582" y="39119"/>
                  </a:lnTo>
                  <a:lnTo>
                    <a:pt x="36266" y="49151"/>
                  </a:lnTo>
                  <a:lnTo>
                    <a:pt x="28722" y="57379"/>
                  </a:lnTo>
                  <a:lnTo>
                    <a:pt x="23693" y="64403"/>
                  </a:lnTo>
                  <a:lnTo>
                    <a:pt x="16565" y="77853"/>
                  </a:lnTo>
                  <a:lnTo>
                    <a:pt x="8266" y="94093"/>
                  </a:lnTo>
                  <a:lnTo>
                    <a:pt x="5437" y="101194"/>
                  </a:lnTo>
                  <a:lnTo>
                    <a:pt x="3551" y="107468"/>
                  </a:lnTo>
                  <a:lnTo>
                    <a:pt x="2294" y="113190"/>
                  </a:lnTo>
                  <a:lnTo>
                    <a:pt x="1456" y="118544"/>
                  </a:lnTo>
                  <a:lnTo>
                    <a:pt x="897" y="123653"/>
                  </a:lnTo>
                  <a:lnTo>
                    <a:pt x="524" y="128598"/>
                  </a:lnTo>
                  <a:lnTo>
                    <a:pt x="276" y="133434"/>
                  </a:lnTo>
                  <a:lnTo>
                    <a:pt x="0" y="142913"/>
                  </a:lnTo>
                  <a:lnTo>
                    <a:pt x="1466" y="147596"/>
                  </a:lnTo>
                  <a:lnTo>
                    <a:pt x="3982" y="152257"/>
                  </a:lnTo>
                  <a:lnTo>
                    <a:pt x="7200" y="156904"/>
                  </a:lnTo>
                  <a:lnTo>
                    <a:pt x="10884" y="160002"/>
                  </a:lnTo>
                  <a:lnTo>
                    <a:pt x="14879" y="162067"/>
                  </a:lnTo>
                  <a:lnTo>
                    <a:pt x="23424" y="164362"/>
                  </a:lnTo>
                  <a:lnTo>
                    <a:pt x="50628" y="166037"/>
                  </a:lnTo>
                  <a:lnTo>
                    <a:pt x="59837" y="166126"/>
                  </a:lnTo>
                  <a:lnTo>
                    <a:pt x="64448" y="164610"/>
                  </a:lnTo>
                  <a:lnTo>
                    <a:pt x="73677" y="158822"/>
                  </a:lnTo>
                  <a:lnTo>
                    <a:pt x="78293" y="155123"/>
                  </a:lnTo>
                  <a:lnTo>
                    <a:pt x="82910" y="151117"/>
                  </a:lnTo>
                  <a:lnTo>
                    <a:pt x="87527" y="146908"/>
                  </a:lnTo>
                  <a:lnTo>
                    <a:pt x="96762" y="138125"/>
                  </a:lnTo>
                  <a:lnTo>
                    <a:pt x="101380" y="133628"/>
                  </a:lnTo>
                  <a:lnTo>
                    <a:pt x="107537" y="129091"/>
                  </a:lnTo>
                  <a:lnTo>
                    <a:pt x="114721" y="124527"/>
                  </a:lnTo>
                  <a:lnTo>
                    <a:pt x="122589" y="119944"/>
                  </a:lnTo>
                  <a:lnTo>
                    <a:pt x="129374" y="115350"/>
                  </a:lnTo>
                  <a:lnTo>
                    <a:pt x="135436" y="110748"/>
                  </a:lnTo>
                  <a:lnTo>
                    <a:pt x="141017" y="106140"/>
                  </a:lnTo>
                  <a:lnTo>
                    <a:pt x="144738" y="101529"/>
                  </a:lnTo>
                  <a:lnTo>
                    <a:pt x="147219" y="96916"/>
                  </a:lnTo>
                  <a:lnTo>
                    <a:pt x="148872" y="92301"/>
                  </a:lnTo>
                  <a:lnTo>
                    <a:pt x="151514" y="87684"/>
                  </a:lnTo>
                  <a:lnTo>
                    <a:pt x="154815" y="83068"/>
                  </a:lnTo>
                  <a:lnTo>
                    <a:pt x="158554" y="78450"/>
                  </a:lnTo>
                  <a:lnTo>
                    <a:pt x="161048" y="73833"/>
                  </a:lnTo>
                  <a:lnTo>
                    <a:pt x="162710" y="69215"/>
                  </a:lnTo>
                  <a:lnTo>
                    <a:pt x="165976" y="55601"/>
                  </a:lnTo>
                  <a:lnTo>
                    <a:pt x="166032" y="76006"/>
                  </a:lnTo>
                  <a:lnTo>
                    <a:pt x="164494" y="79900"/>
                  </a:lnTo>
                  <a:lnTo>
                    <a:pt x="161928" y="84036"/>
                  </a:lnTo>
                  <a:lnTo>
                    <a:pt x="158679" y="88332"/>
                  </a:lnTo>
                  <a:lnTo>
                    <a:pt x="156512" y="94275"/>
                  </a:lnTo>
                  <a:lnTo>
                    <a:pt x="155068" y="101316"/>
                  </a:lnTo>
                  <a:lnTo>
                    <a:pt x="154105" y="109089"/>
                  </a:lnTo>
                  <a:lnTo>
                    <a:pt x="153463" y="115810"/>
                  </a:lnTo>
                  <a:lnTo>
                    <a:pt x="153035" y="121830"/>
                  </a:lnTo>
                  <a:lnTo>
                    <a:pt x="152750" y="127383"/>
                  </a:lnTo>
                  <a:lnTo>
                    <a:pt x="154099" y="132624"/>
                  </a:lnTo>
                  <a:lnTo>
                    <a:pt x="156538" y="137658"/>
                  </a:lnTo>
                  <a:lnTo>
                    <a:pt x="159703" y="142553"/>
                  </a:lnTo>
                  <a:lnTo>
                    <a:pt x="161813" y="147356"/>
                  </a:lnTo>
                  <a:lnTo>
                    <a:pt x="163220" y="152097"/>
                  </a:lnTo>
                  <a:lnTo>
                    <a:pt x="164158" y="156797"/>
                  </a:lnTo>
                  <a:lnTo>
                    <a:pt x="166323" y="161470"/>
                  </a:lnTo>
                  <a:lnTo>
                    <a:pt x="169305" y="166125"/>
                  </a:lnTo>
                  <a:lnTo>
                    <a:pt x="172833" y="170767"/>
                  </a:lnTo>
                  <a:lnTo>
                    <a:pt x="176724" y="173862"/>
                  </a:lnTo>
                  <a:lnTo>
                    <a:pt x="180858" y="175926"/>
                  </a:lnTo>
                  <a:lnTo>
                    <a:pt x="189556" y="178218"/>
                  </a:lnTo>
                  <a:lnTo>
                    <a:pt x="216872" y="179891"/>
                  </a:lnTo>
                  <a:lnTo>
                    <a:pt x="226087" y="179981"/>
                  </a:lnTo>
                  <a:lnTo>
                    <a:pt x="230700" y="178465"/>
                  </a:lnTo>
                  <a:lnTo>
                    <a:pt x="239930" y="172676"/>
                  </a:lnTo>
                  <a:lnTo>
                    <a:pt x="253269" y="169077"/>
                  </a:lnTo>
                  <a:lnTo>
                    <a:pt x="261136" y="168117"/>
                  </a:lnTo>
                  <a:lnTo>
                    <a:pt x="267920" y="165938"/>
                  </a:lnTo>
                  <a:lnTo>
                    <a:pt x="279563" y="159411"/>
                  </a:lnTo>
                  <a:lnTo>
                    <a:pt x="284823" y="153976"/>
                  </a:lnTo>
                  <a:lnTo>
                    <a:pt x="289869" y="147275"/>
                  </a:lnTo>
                  <a:lnTo>
                    <a:pt x="294773" y="139728"/>
                  </a:lnTo>
                  <a:lnTo>
                    <a:pt x="299581" y="133157"/>
                  </a:lnTo>
                  <a:lnTo>
                    <a:pt x="304326" y="127237"/>
                  </a:lnTo>
                  <a:lnTo>
                    <a:pt x="309029" y="121751"/>
                  </a:lnTo>
                  <a:lnTo>
                    <a:pt x="313703" y="116554"/>
                  </a:lnTo>
                  <a:lnTo>
                    <a:pt x="323002" y="106675"/>
                  </a:lnTo>
                  <a:lnTo>
                    <a:pt x="346136" y="83138"/>
                  </a:lnTo>
                  <a:lnTo>
                    <a:pt x="350757" y="78497"/>
                  </a:lnTo>
                  <a:lnTo>
                    <a:pt x="353837" y="73864"/>
                  </a:lnTo>
                  <a:lnTo>
                    <a:pt x="355891" y="69236"/>
                  </a:lnTo>
                  <a:lnTo>
                    <a:pt x="357259" y="64611"/>
                  </a:lnTo>
                  <a:lnTo>
                    <a:pt x="358172" y="59988"/>
                  </a:lnTo>
                  <a:lnTo>
                    <a:pt x="358781" y="55367"/>
                  </a:lnTo>
                  <a:lnTo>
                    <a:pt x="359186" y="50747"/>
                  </a:lnTo>
                  <a:lnTo>
                    <a:pt x="360996" y="47667"/>
                  </a:lnTo>
                  <a:lnTo>
                    <a:pt x="363742" y="45613"/>
                  </a:lnTo>
                  <a:lnTo>
                    <a:pt x="373848" y="41509"/>
                  </a:lnTo>
                  <a:lnTo>
                    <a:pt x="366496" y="48862"/>
                  </a:lnTo>
                  <a:lnTo>
                    <a:pt x="364330" y="54107"/>
                  </a:lnTo>
                  <a:lnTo>
                    <a:pt x="362886" y="60683"/>
                  </a:lnTo>
                  <a:lnTo>
                    <a:pt x="361923" y="68146"/>
                  </a:lnTo>
                  <a:lnTo>
                    <a:pt x="361281" y="74660"/>
                  </a:lnTo>
                  <a:lnTo>
                    <a:pt x="360853" y="80542"/>
                  </a:lnTo>
                  <a:lnTo>
                    <a:pt x="360568" y="86003"/>
                  </a:lnTo>
                  <a:lnTo>
                    <a:pt x="360251" y="100281"/>
                  </a:lnTo>
                  <a:lnTo>
                    <a:pt x="359999" y="176691"/>
                  </a:lnTo>
                  <a:lnTo>
                    <a:pt x="364103" y="182663"/>
                  </a:lnTo>
                  <a:lnTo>
                    <a:pt x="371926" y="191686"/>
                  </a:lnTo>
                  <a:lnTo>
                    <a:pt x="374108" y="192426"/>
                  </a:lnTo>
                  <a:lnTo>
                    <a:pt x="380637" y="193249"/>
                  </a:lnTo>
                  <a:lnTo>
                    <a:pt x="392774" y="189510"/>
                  </a:lnTo>
                  <a:lnTo>
                    <a:pt x="406892" y="182716"/>
                  </a:lnTo>
                  <a:lnTo>
                    <a:pt x="412812" y="178749"/>
                  </a:lnTo>
                  <a:lnTo>
                    <a:pt x="418298" y="174566"/>
                  </a:lnTo>
                  <a:lnTo>
                    <a:pt x="423495" y="170237"/>
                  </a:lnTo>
                  <a:lnTo>
                    <a:pt x="428499" y="165811"/>
                  </a:lnTo>
                  <a:lnTo>
                    <a:pt x="433374" y="161322"/>
                  </a:lnTo>
                  <a:lnTo>
                    <a:pt x="439703" y="156790"/>
                  </a:lnTo>
                  <a:lnTo>
                    <a:pt x="447001" y="152229"/>
                  </a:lnTo>
                  <a:lnTo>
                    <a:pt x="454945" y="147649"/>
                  </a:lnTo>
                  <a:lnTo>
                    <a:pt x="461781" y="143056"/>
                  </a:lnTo>
                  <a:lnTo>
                    <a:pt x="467877" y="138455"/>
                  </a:lnTo>
                  <a:lnTo>
                    <a:pt x="473481" y="133848"/>
                  </a:lnTo>
                  <a:lnTo>
                    <a:pt x="478756" y="127697"/>
                  </a:lnTo>
                  <a:lnTo>
                    <a:pt x="483813" y="120519"/>
                  </a:lnTo>
                  <a:lnTo>
                    <a:pt x="488723" y="112654"/>
                  </a:lnTo>
                  <a:lnTo>
                    <a:pt x="491996" y="104333"/>
                  </a:lnTo>
                  <a:lnTo>
                    <a:pt x="494178" y="95706"/>
                  </a:lnTo>
                  <a:lnTo>
                    <a:pt x="495633" y="86876"/>
                  </a:lnTo>
                  <a:lnTo>
                    <a:pt x="498143" y="77910"/>
                  </a:lnTo>
                  <a:lnTo>
                    <a:pt x="501355" y="68855"/>
                  </a:lnTo>
                  <a:lnTo>
                    <a:pt x="505036" y="59738"/>
                  </a:lnTo>
                  <a:lnTo>
                    <a:pt x="507490" y="52122"/>
                  </a:lnTo>
                  <a:lnTo>
                    <a:pt x="509126" y="45505"/>
                  </a:lnTo>
                  <a:lnTo>
                    <a:pt x="510216" y="39554"/>
                  </a:lnTo>
                  <a:lnTo>
                    <a:pt x="512483" y="34047"/>
                  </a:lnTo>
                  <a:lnTo>
                    <a:pt x="515533" y="28837"/>
                  </a:lnTo>
                  <a:lnTo>
                    <a:pt x="524135" y="16768"/>
                  </a:lnTo>
                  <a:lnTo>
                    <a:pt x="525311" y="11013"/>
                  </a:lnTo>
                  <a:lnTo>
                    <a:pt x="526247" y="0"/>
                  </a:lnTo>
                  <a:lnTo>
                    <a:pt x="533606" y="7314"/>
                  </a:lnTo>
                  <a:lnTo>
                    <a:pt x="534233" y="9476"/>
                  </a:lnTo>
                  <a:lnTo>
                    <a:pt x="533112" y="10917"/>
                  </a:lnTo>
                  <a:lnTo>
                    <a:pt x="530826" y="11877"/>
                  </a:lnTo>
                  <a:lnTo>
                    <a:pt x="530840" y="12517"/>
                  </a:lnTo>
                  <a:lnTo>
                    <a:pt x="532390" y="12944"/>
                  </a:lnTo>
                  <a:lnTo>
                    <a:pt x="534962" y="13228"/>
                  </a:lnTo>
                  <a:lnTo>
                    <a:pt x="541925" y="17650"/>
                  </a:lnTo>
                  <a:lnTo>
                    <a:pt x="545937" y="20984"/>
                  </a:lnTo>
                  <a:lnTo>
                    <a:pt x="550151" y="23207"/>
                  </a:lnTo>
                  <a:lnTo>
                    <a:pt x="563437" y="27874"/>
                  </a:lnTo>
                  <a:lnTo>
                    <a:pt x="572540" y="34422"/>
                  </a:lnTo>
                  <a:lnTo>
                    <a:pt x="581718" y="38358"/>
                  </a:lnTo>
                  <a:lnTo>
                    <a:pt x="592798" y="40885"/>
                  </a:lnTo>
                  <a:lnTo>
                    <a:pt x="598418" y="45335"/>
                  </a:lnTo>
                  <a:lnTo>
                    <a:pt x="607214" y="53381"/>
                  </a:lnTo>
                  <a:lnTo>
                    <a:pt x="607936" y="55580"/>
                  </a:lnTo>
                  <a:lnTo>
                    <a:pt x="608738" y="62129"/>
                  </a:lnTo>
                  <a:lnTo>
                    <a:pt x="608952" y="66031"/>
                  </a:lnTo>
                  <a:lnTo>
                    <a:pt x="609189" y="74471"/>
                  </a:lnTo>
                  <a:lnTo>
                    <a:pt x="609363" y="101599"/>
                  </a:lnTo>
                  <a:lnTo>
                    <a:pt x="607829" y="106199"/>
                  </a:lnTo>
                  <a:lnTo>
                    <a:pt x="605267" y="110804"/>
                  </a:lnTo>
                  <a:lnTo>
                    <a:pt x="602020" y="115414"/>
                  </a:lnTo>
                  <a:lnTo>
                    <a:pt x="599855" y="120027"/>
                  </a:lnTo>
                  <a:lnTo>
                    <a:pt x="598411" y="124641"/>
                  </a:lnTo>
                  <a:lnTo>
                    <a:pt x="597449" y="129257"/>
                  </a:lnTo>
                  <a:lnTo>
                    <a:pt x="596808" y="133873"/>
                  </a:lnTo>
                  <a:lnTo>
                    <a:pt x="596380" y="138491"/>
                  </a:lnTo>
                  <a:lnTo>
                    <a:pt x="596095" y="143108"/>
                  </a:lnTo>
                  <a:lnTo>
                    <a:pt x="595778" y="152344"/>
                  </a:lnTo>
                  <a:lnTo>
                    <a:pt x="595694" y="156962"/>
                  </a:lnTo>
                  <a:lnTo>
                    <a:pt x="597177" y="161580"/>
                  </a:lnTo>
                  <a:lnTo>
                    <a:pt x="599705" y="166198"/>
                  </a:lnTo>
                  <a:lnTo>
                    <a:pt x="602930" y="170816"/>
                  </a:lnTo>
                  <a:lnTo>
                    <a:pt x="606619" y="175434"/>
                  </a:lnTo>
                  <a:lnTo>
                    <a:pt x="610618" y="180052"/>
                  </a:lnTo>
                  <a:lnTo>
                    <a:pt x="620742" y="191170"/>
                  </a:lnTo>
                  <a:lnTo>
                    <a:pt x="623112" y="192082"/>
                  </a:lnTo>
                  <a:lnTo>
                    <a:pt x="635342" y="193366"/>
                  </a:lnTo>
                  <a:lnTo>
                    <a:pt x="662172" y="193800"/>
                  </a:lnTo>
                  <a:lnTo>
                    <a:pt x="667665" y="193836"/>
                  </a:lnTo>
                  <a:lnTo>
                    <a:pt x="681979" y="189770"/>
                  </a:lnTo>
                  <a:lnTo>
                    <a:pt x="697064" y="182832"/>
                  </a:lnTo>
                  <a:lnTo>
                    <a:pt x="703242" y="178827"/>
                  </a:lnTo>
                  <a:lnTo>
                    <a:pt x="708900" y="174617"/>
                  </a:lnTo>
                  <a:lnTo>
                    <a:pt x="715751" y="168732"/>
                  </a:lnTo>
                  <a:lnTo>
                    <a:pt x="723397" y="161729"/>
                  </a:lnTo>
                  <a:lnTo>
                    <a:pt x="744762" y="141270"/>
                  </a:lnTo>
                  <a:lnTo>
                    <a:pt x="750435" y="135724"/>
                  </a:lnTo>
                  <a:lnTo>
                    <a:pt x="757295" y="130488"/>
                  </a:lnTo>
                  <a:lnTo>
                    <a:pt x="764948" y="125458"/>
                  </a:lnTo>
                  <a:lnTo>
                    <a:pt x="773128" y="120565"/>
                  </a:lnTo>
                  <a:lnTo>
                    <a:pt x="780121" y="114224"/>
                  </a:lnTo>
                  <a:lnTo>
                    <a:pt x="786322" y="106919"/>
                  </a:lnTo>
                  <a:lnTo>
                    <a:pt x="791996" y="98969"/>
                  </a:lnTo>
                  <a:lnTo>
                    <a:pt x="797318" y="92130"/>
                  </a:lnTo>
                  <a:lnTo>
                    <a:pt x="802405" y="86032"/>
                  </a:lnTo>
                  <a:lnTo>
                    <a:pt x="807336" y="80426"/>
                  </a:lnTo>
                  <a:lnTo>
                    <a:pt x="810623" y="73611"/>
                  </a:lnTo>
                  <a:lnTo>
                    <a:pt x="812815" y="65988"/>
                  </a:lnTo>
                  <a:lnTo>
                    <a:pt x="814276" y="57828"/>
                  </a:lnTo>
                  <a:lnTo>
                    <a:pt x="815250" y="50848"/>
                  </a:lnTo>
                  <a:lnTo>
                    <a:pt x="815899" y="44655"/>
                  </a:lnTo>
                  <a:lnTo>
                    <a:pt x="816332" y="38988"/>
                  </a:lnTo>
                  <a:lnTo>
                    <a:pt x="816620" y="33670"/>
                  </a:lnTo>
                  <a:lnTo>
                    <a:pt x="817122" y="16719"/>
                  </a:lnTo>
                  <a:lnTo>
                    <a:pt x="813059" y="10991"/>
                  </a:lnTo>
                  <a:lnTo>
                    <a:pt x="809820" y="7308"/>
                  </a:lnTo>
                  <a:lnTo>
                    <a:pt x="806122" y="4853"/>
                  </a:lnTo>
                  <a:lnTo>
                    <a:pt x="797907" y="2126"/>
                  </a:lnTo>
                  <a:lnTo>
                    <a:pt x="784628" y="590"/>
                  </a:lnTo>
                  <a:lnTo>
                    <a:pt x="780090" y="1914"/>
                  </a:lnTo>
                  <a:lnTo>
                    <a:pt x="770944" y="7490"/>
                  </a:lnTo>
                  <a:lnTo>
                    <a:pt x="761747" y="10994"/>
                  </a:lnTo>
                  <a:lnTo>
                    <a:pt x="757140" y="11929"/>
                  </a:lnTo>
                  <a:lnTo>
                    <a:pt x="747915" y="17072"/>
                  </a:lnTo>
                  <a:lnTo>
                    <a:pt x="743300" y="20599"/>
                  </a:lnTo>
                  <a:lnTo>
                    <a:pt x="737145" y="26028"/>
                  </a:lnTo>
                  <a:lnTo>
                    <a:pt x="722095" y="40272"/>
                  </a:lnTo>
                  <a:lnTo>
                    <a:pt x="716851" y="48381"/>
                  </a:lnTo>
                  <a:lnTo>
                    <a:pt x="713354" y="56865"/>
                  </a:lnTo>
                  <a:lnTo>
                    <a:pt x="711023" y="65600"/>
                  </a:lnTo>
                  <a:lnTo>
                    <a:pt x="709469" y="74502"/>
                  </a:lnTo>
                  <a:lnTo>
                    <a:pt x="708433" y="83516"/>
                  </a:lnTo>
                  <a:lnTo>
                    <a:pt x="707743" y="92604"/>
                  </a:lnTo>
                  <a:lnTo>
                    <a:pt x="706975" y="106806"/>
                  </a:lnTo>
                  <a:lnTo>
                    <a:pt x="706770" y="112749"/>
                  </a:lnTo>
                  <a:lnTo>
                    <a:pt x="706483" y="135822"/>
                  </a:lnTo>
                  <a:lnTo>
                    <a:pt x="707981" y="142869"/>
                  </a:lnTo>
                  <a:lnTo>
                    <a:pt x="710520" y="149105"/>
                  </a:lnTo>
                  <a:lnTo>
                    <a:pt x="713752" y="154803"/>
                  </a:lnTo>
                  <a:lnTo>
                    <a:pt x="721448" y="169344"/>
                  </a:lnTo>
                  <a:lnTo>
                    <a:pt x="725656" y="177531"/>
                  </a:lnTo>
                  <a:lnTo>
                    <a:pt x="731539" y="184529"/>
                  </a:lnTo>
                  <a:lnTo>
                    <a:pt x="738541" y="190734"/>
                  </a:lnTo>
                  <a:lnTo>
                    <a:pt x="746287" y="196409"/>
                  </a:lnTo>
                  <a:lnTo>
                    <a:pt x="752991" y="201733"/>
                  </a:lnTo>
                  <a:lnTo>
                    <a:pt x="758999" y="206821"/>
                  </a:lnTo>
                  <a:lnTo>
                    <a:pt x="764544" y="211752"/>
                  </a:lnTo>
                  <a:lnTo>
                    <a:pt x="772859" y="215040"/>
                  </a:lnTo>
                  <a:lnTo>
                    <a:pt x="794413" y="218693"/>
                  </a:lnTo>
                  <a:lnTo>
                    <a:pt x="815281" y="224422"/>
                  </a:lnTo>
                  <a:lnTo>
                    <a:pt x="833279" y="230560"/>
                  </a:lnTo>
                  <a:lnTo>
                    <a:pt x="846410" y="233288"/>
                  </a:lnTo>
                  <a:lnTo>
                    <a:pt x="861482" y="230395"/>
                  </a:lnTo>
                  <a:lnTo>
                    <a:pt x="883171" y="224217"/>
                  </a:lnTo>
                  <a:lnTo>
                    <a:pt x="900325" y="221616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49" name="SMARTInkAnnotation84"/>
            <p:cNvSpPr/>
            <p:nvPr/>
          </p:nvSpPr>
          <p:spPr>
            <a:xfrm>
              <a:off x="1302327" y="4461163"/>
              <a:ext cx="13855" cy="1"/>
            </a:xfrm>
            <a:custGeom>
              <a:avLst/>
              <a:gdLst/>
              <a:ahLst/>
              <a:cxnLst/>
              <a:rect l="0" t="0" r="0" b="0"/>
              <a:pathLst>
                <a:path w="13855" h="1">
                  <a:moveTo>
                    <a:pt x="13854" y="0"/>
                  </a:move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50" name="SMARTInkAnnotation85"/>
            <p:cNvSpPr/>
            <p:nvPr/>
          </p:nvSpPr>
          <p:spPr>
            <a:xfrm>
              <a:off x="1925781" y="4668981"/>
              <a:ext cx="221674" cy="13856"/>
            </a:xfrm>
            <a:custGeom>
              <a:avLst/>
              <a:gdLst/>
              <a:ahLst/>
              <a:cxnLst/>
              <a:rect l="0" t="0" r="0" b="0"/>
              <a:pathLst>
                <a:path w="221674" h="13856">
                  <a:moveTo>
                    <a:pt x="0" y="13855"/>
                  </a:moveTo>
                  <a:lnTo>
                    <a:pt x="212252" y="13855"/>
                  </a:lnTo>
                  <a:lnTo>
                    <a:pt x="215393" y="12315"/>
                  </a:lnTo>
                  <a:lnTo>
                    <a:pt x="217486" y="9750"/>
                  </a:lnTo>
                  <a:lnTo>
                    <a:pt x="221673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51" name="SMARTInkAnnotation86"/>
            <p:cNvSpPr/>
            <p:nvPr/>
          </p:nvSpPr>
          <p:spPr>
            <a:xfrm>
              <a:off x="1925781" y="4752109"/>
              <a:ext cx="235528" cy="41564"/>
            </a:xfrm>
            <a:custGeom>
              <a:avLst/>
              <a:gdLst/>
              <a:ahLst/>
              <a:cxnLst/>
              <a:rect l="0" t="0" r="0" b="0"/>
              <a:pathLst>
                <a:path w="235528" h="41564">
                  <a:moveTo>
                    <a:pt x="0" y="41563"/>
                  </a:moveTo>
                  <a:lnTo>
                    <a:pt x="33088" y="41563"/>
                  </a:lnTo>
                  <a:lnTo>
                    <a:pt x="38992" y="40024"/>
                  </a:lnTo>
                  <a:lnTo>
                    <a:pt x="46007" y="37458"/>
                  </a:lnTo>
                  <a:lnTo>
                    <a:pt x="53763" y="34208"/>
                  </a:lnTo>
                  <a:lnTo>
                    <a:pt x="60472" y="32042"/>
                  </a:lnTo>
                  <a:lnTo>
                    <a:pt x="66485" y="30597"/>
                  </a:lnTo>
                  <a:lnTo>
                    <a:pt x="72032" y="29634"/>
                  </a:lnTo>
                  <a:lnTo>
                    <a:pt x="78810" y="28992"/>
                  </a:lnTo>
                  <a:lnTo>
                    <a:pt x="86406" y="28564"/>
                  </a:lnTo>
                  <a:lnTo>
                    <a:pt x="94550" y="28279"/>
                  </a:lnTo>
                  <a:lnTo>
                    <a:pt x="103058" y="26550"/>
                  </a:lnTo>
                  <a:lnTo>
                    <a:pt x="111808" y="23857"/>
                  </a:lnTo>
                  <a:lnTo>
                    <a:pt x="120721" y="20523"/>
                  </a:lnTo>
                  <a:lnTo>
                    <a:pt x="128202" y="18300"/>
                  </a:lnTo>
                  <a:lnTo>
                    <a:pt x="134729" y="16818"/>
                  </a:lnTo>
                  <a:lnTo>
                    <a:pt x="140619" y="15830"/>
                  </a:lnTo>
                  <a:lnTo>
                    <a:pt x="147625" y="15172"/>
                  </a:lnTo>
                  <a:lnTo>
                    <a:pt x="155374" y="14732"/>
                  </a:lnTo>
                  <a:lnTo>
                    <a:pt x="172195" y="14244"/>
                  </a:lnTo>
                  <a:lnTo>
                    <a:pt x="218177" y="13869"/>
                  </a:lnTo>
                  <a:lnTo>
                    <a:pt x="220882" y="12325"/>
                  </a:lnTo>
                  <a:lnTo>
                    <a:pt x="224224" y="9756"/>
                  </a:lnTo>
                  <a:lnTo>
                    <a:pt x="235527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52" name="SMARTInkAnnotation87"/>
            <p:cNvSpPr/>
            <p:nvPr/>
          </p:nvSpPr>
          <p:spPr>
            <a:xfrm>
              <a:off x="2413448" y="4502783"/>
              <a:ext cx="341486" cy="540065"/>
            </a:xfrm>
            <a:custGeom>
              <a:avLst/>
              <a:gdLst/>
              <a:ahLst/>
              <a:cxnLst/>
              <a:rect l="0" t="0" r="0" b="0"/>
              <a:pathLst>
                <a:path w="341486" h="540065">
                  <a:moveTo>
                    <a:pt x="11097" y="110780"/>
                  </a:moveTo>
                  <a:lnTo>
                    <a:pt x="76753" y="110780"/>
                  </a:lnTo>
                  <a:lnTo>
                    <a:pt x="85655" y="109240"/>
                  </a:lnTo>
                  <a:lnTo>
                    <a:pt x="94669" y="106675"/>
                  </a:lnTo>
                  <a:lnTo>
                    <a:pt x="103757" y="103425"/>
                  </a:lnTo>
                  <a:lnTo>
                    <a:pt x="112895" y="101258"/>
                  </a:lnTo>
                  <a:lnTo>
                    <a:pt x="122065" y="99814"/>
                  </a:lnTo>
                  <a:lnTo>
                    <a:pt x="131257" y="98852"/>
                  </a:lnTo>
                  <a:lnTo>
                    <a:pt x="140464" y="96670"/>
                  </a:lnTo>
                  <a:lnTo>
                    <a:pt x="149682" y="93676"/>
                  </a:lnTo>
                  <a:lnTo>
                    <a:pt x="158905" y="90141"/>
                  </a:lnTo>
                  <a:lnTo>
                    <a:pt x="168132" y="86245"/>
                  </a:lnTo>
                  <a:lnTo>
                    <a:pt x="177363" y="82108"/>
                  </a:lnTo>
                  <a:lnTo>
                    <a:pt x="186596" y="77811"/>
                  </a:lnTo>
                  <a:lnTo>
                    <a:pt x="195829" y="74946"/>
                  </a:lnTo>
                  <a:lnTo>
                    <a:pt x="205064" y="73036"/>
                  </a:lnTo>
                  <a:lnTo>
                    <a:pt x="214299" y="71763"/>
                  </a:lnTo>
                  <a:lnTo>
                    <a:pt x="223535" y="69375"/>
                  </a:lnTo>
                  <a:lnTo>
                    <a:pt x="232771" y="66243"/>
                  </a:lnTo>
                  <a:lnTo>
                    <a:pt x="242007" y="62616"/>
                  </a:lnTo>
                  <a:lnTo>
                    <a:pt x="249703" y="58659"/>
                  </a:lnTo>
                  <a:lnTo>
                    <a:pt x="256374" y="54481"/>
                  </a:lnTo>
                  <a:lnTo>
                    <a:pt x="262360" y="50156"/>
                  </a:lnTo>
                  <a:lnTo>
                    <a:pt x="269430" y="45734"/>
                  </a:lnTo>
                  <a:lnTo>
                    <a:pt x="277222" y="41247"/>
                  </a:lnTo>
                  <a:lnTo>
                    <a:pt x="285496" y="36715"/>
                  </a:lnTo>
                  <a:lnTo>
                    <a:pt x="292551" y="32155"/>
                  </a:lnTo>
                  <a:lnTo>
                    <a:pt x="298794" y="27575"/>
                  </a:lnTo>
                  <a:lnTo>
                    <a:pt x="312519" y="16520"/>
                  </a:lnTo>
                  <a:lnTo>
                    <a:pt x="322251" y="7250"/>
                  </a:lnTo>
                  <a:lnTo>
                    <a:pt x="327529" y="2109"/>
                  </a:lnTo>
                  <a:lnTo>
                    <a:pt x="329809" y="1387"/>
                  </a:lnTo>
                  <a:lnTo>
                    <a:pt x="340425" y="228"/>
                  </a:lnTo>
                  <a:lnTo>
                    <a:pt x="341485" y="134"/>
                  </a:lnTo>
                  <a:lnTo>
                    <a:pt x="335622" y="0"/>
                  </a:lnTo>
                  <a:lnTo>
                    <a:pt x="333666" y="1521"/>
                  </a:lnTo>
                  <a:lnTo>
                    <a:pt x="332361" y="4074"/>
                  </a:lnTo>
                  <a:lnTo>
                    <a:pt x="331491" y="7315"/>
                  </a:lnTo>
                  <a:lnTo>
                    <a:pt x="326420" y="15022"/>
                  </a:lnTo>
                  <a:lnTo>
                    <a:pt x="319035" y="23579"/>
                  </a:lnTo>
                  <a:lnTo>
                    <a:pt x="310621" y="32513"/>
                  </a:lnTo>
                  <a:lnTo>
                    <a:pt x="289874" y="53552"/>
                  </a:lnTo>
                  <a:lnTo>
                    <a:pt x="283155" y="61852"/>
                  </a:lnTo>
                  <a:lnTo>
                    <a:pt x="277135" y="70464"/>
                  </a:lnTo>
                  <a:lnTo>
                    <a:pt x="271583" y="79285"/>
                  </a:lnTo>
                  <a:lnTo>
                    <a:pt x="264803" y="88244"/>
                  </a:lnTo>
                  <a:lnTo>
                    <a:pt x="257204" y="97295"/>
                  </a:lnTo>
                  <a:lnTo>
                    <a:pt x="249059" y="106409"/>
                  </a:lnTo>
                  <a:lnTo>
                    <a:pt x="231799" y="124744"/>
                  </a:lnTo>
                  <a:lnTo>
                    <a:pt x="222887" y="133944"/>
                  </a:lnTo>
                  <a:lnTo>
                    <a:pt x="213866" y="144696"/>
                  </a:lnTo>
                  <a:lnTo>
                    <a:pt x="204773" y="156481"/>
                  </a:lnTo>
                  <a:lnTo>
                    <a:pt x="195632" y="168957"/>
                  </a:lnTo>
                  <a:lnTo>
                    <a:pt x="187999" y="181891"/>
                  </a:lnTo>
                  <a:lnTo>
                    <a:pt x="181371" y="195134"/>
                  </a:lnTo>
                  <a:lnTo>
                    <a:pt x="175413" y="208579"/>
                  </a:lnTo>
                  <a:lnTo>
                    <a:pt x="168362" y="222161"/>
                  </a:lnTo>
                  <a:lnTo>
                    <a:pt x="160583" y="235834"/>
                  </a:lnTo>
                  <a:lnTo>
                    <a:pt x="152318" y="249568"/>
                  </a:lnTo>
                  <a:lnTo>
                    <a:pt x="143729" y="261802"/>
                  </a:lnTo>
                  <a:lnTo>
                    <a:pt x="134924" y="273037"/>
                  </a:lnTo>
                  <a:lnTo>
                    <a:pt x="125976" y="283606"/>
                  </a:lnTo>
                  <a:lnTo>
                    <a:pt x="116932" y="295270"/>
                  </a:lnTo>
                  <a:lnTo>
                    <a:pt x="107823" y="307664"/>
                  </a:lnTo>
                  <a:lnTo>
                    <a:pt x="89492" y="333751"/>
                  </a:lnTo>
                  <a:lnTo>
                    <a:pt x="71083" y="360739"/>
                  </a:lnTo>
                  <a:lnTo>
                    <a:pt x="63402" y="374401"/>
                  </a:lnTo>
                  <a:lnTo>
                    <a:pt x="56743" y="388128"/>
                  </a:lnTo>
                  <a:lnTo>
                    <a:pt x="45239" y="414155"/>
                  </a:lnTo>
                  <a:lnTo>
                    <a:pt x="34994" y="435985"/>
                  </a:lnTo>
                  <a:lnTo>
                    <a:pt x="20573" y="465584"/>
                  </a:lnTo>
                  <a:lnTo>
                    <a:pt x="11203" y="480394"/>
                  </a:lnTo>
                  <a:lnTo>
                    <a:pt x="6550" y="486498"/>
                  </a:lnTo>
                  <a:lnTo>
                    <a:pt x="3447" y="493647"/>
                  </a:lnTo>
                  <a:lnTo>
                    <a:pt x="0" y="509800"/>
                  </a:lnTo>
                  <a:lnTo>
                    <a:pt x="620" y="515339"/>
                  </a:lnTo>
                  <a:lnTo>
                    <a:pt x="2573" y="519031"/>
                  </a:lnTo>
                  <a:lnTo>
                    <a:pt x="5414" y="521493"/>
                  </a:lnTo>
                  <a:lnTo>
                    <a:pt x="7309" y="524674"/>
                  </a:lnTo>
                  <a:lnTo>
                    <a:pt x="9413" y="532313"/>
                  </a:lnTo>
                  <a:lnTo>
                    <a:pt x="11514" y="534966"/>
                  </a:lnTo>
                  <a:lnTo>
                    <a:pt x="14453" y="536734"/>
                  </a:lnTo>
                  <a:lnTo>
                    <a:pt x="17953" y="537913"/>
                  </a:lnTo>
                  <a:lnTo>
                    <a:pt x="23365" y="538699"/>
                  </a:lnTo>
                  <a:lnTo>
                    <a:pt x="30051" y="539223"/>
                  </a:lnTo>
                  <a:lnTo>
                    <a:pt x="44151" y="539806"/>
                  </a:lnTo>
                  <a:lnTo>
                    <a:pt x="55550" y="540064"/>
                  </a:lnTo>
                  <a:lnTo>
                    <a:pt x="62284" y="538594"/>
                  </a:lnTo>
                  <a:lnTo>
                    <a:pt x="69851" y="536074"/>
                  </a:lnTo>
                  <a:lnTo>
                    <a:pt x="77976" y="532855"/>
                  </a:lnTo>
                  <a:lnTo>
                    <a:pt x="84931" y="529169"/>
                  </a:lnTo>
                  <a:lnTo>
                    <a:pt x="91108" y="525173"/>
                  </a:lnTo>
                  <a:lnTo>
                    <a:pt x="96765" y="520970"/>
                  </a:lnTo>
                  <a:lnTo>
                    <a:pt x="103615" y="516628"/>
                  </a:lnTo>
                  <a:lnTo>
                    <a:pt x="111260" y="512194"/>
                  </a:lnTo>
                  <a:lnTo>
                    <a:pt x="119436" y="507698"/>
                  </a:lnTo>
                  <a:lnTo>
                    <a:pt x="126426" y="503162"/>
                  </a:lnTo>
                  <a:lnTo>
                    <a:pt x="132626" y="498598"/>
                  </a:lnTo>
                  <a:lnTo>
                    <a:pt x="138298" y="494017"/>
                  </a:lnTo>
                  <a:lnTo>
                    <a:pt x="145158" y="487883"/>
                  </a:lnTo>
                  <a:lnTo>
                    <a:pt x="160991" y="472858"/>
                  </a:lnTo>
                  <a:lnTo>
                    <a:pt x="167984" y="464542"/>
                  </a:lnTo>
                  <a:lnTo>
                    <a:pt x="174185" y="455918"/>
                  </a:lnTo>
                  <a:lnTo>
                    <a:pt x="179859" y="447090"/>
                  </a:lnTo>
                  <a:lnTo>
                    <a:pt x="183641" y="438126"/>
                  </a:lnTo>
                  <a:lnTo>
                    <a:pt x="186163" y="429071"/>
                  </a:lnTo>
                  <a:lnTo>
                    <a:pt x="187844" y="419956"/>
                  </a:lnTo>
                  <a:lnTo>
                    <a:pt x="188965" y="410801"/>
                  </a:lnTo>
                  <a:lnTo>
                    <a:pt x="189712" y="401618"/>
                  </a:lnTo>
                  <a:lnTo>
                    <a:pt x="190210" y="392417"/>
                  </a:lnTo>
                  <a:lnTo>
                    <a:pt x="190763" y="373985"/>
                  </a:lnTo>
                  <a:lnTo>
                    <a:pt x="190911" y="364759"/>
                  </a:lnTo>
                  <a:lnTo>
                    <a:pt x="189470" y="355530"/>
                  </a:lnTo>
                  <a:lnTo>
                    <a:pt x="186970" y="346298"/>
                  </a:lnTo>
                  <a:lnTo>
                    <a:pt x="183764" y="337065"/>
                  </a:lnTo>
                  <a:lnTo>
                    <a:pt x="180087" y="327831"/>
                  </a:lnTo>
                  <a:lnTo>
                    <a:pt x="176096" y="318596"/>
                  </a:lnTo>
                  <a:lnTo>
                    <a:pt x="167557" y="300124"/>
                  </a:lnTo>
                  <a:lnTo>
                    <a:pt x="158631" y="281652"/>
                  </a:lnTo>
                  <a:lnTo>
                    <a:pt x="152556" y="272416"/>
                  </a:lnTo>
                  <a:lnTo>
                    <a:pt x="145427" y="263180"/>
                  </a:lnTo>
                  <a:lnTo>
                    <a:pt x="137596" y="253944"/>
                  </a:lnTo>
                  <a:lnTo>
                    <a:pt x="130836" y="246247"/>
                  </a:lnTo>
                  <a:lnTo>
                    <a:pt x="119219" y="233589"/>
                  </a:lnTo>
                  <a:lnTo>
                    <a:pt x="113966" y="229599"/>
                  </a:lnTo>
                  <a:lnTo>
                    <a:pt x="104025" y="225164"/>
                  </a:lnTo>
                  <a:lnTo>
                    <a:pt x="100758" y="222442"/>
                  </a:lnTo>
                  <a:lnTo>
                    <a:pt x="98580" y="219088"/>
                  </a:lnTo>
                  <a:lnTo>
                    <a:pt x="94224" y="20776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53" name="SMARTInkAnnotation88"/>
            <p:cNvSpPr/>
            <p:nvPr/>
          </p:nvSpPr>
          <p:spPr>
            <a:xfrm>
              <a:off x="2633175" y="4668987"/>
              <a:ext cx="387116" cy="152395"/>
            </a:xfrm>
            <a:custGeom>
              <a:avLst/>
              <a:gdLst/>
              <a:ahLst/>
              <a:cxnLst/>
              <a:rect l="0" t="0" r="0" b="0"/>
              <a:pathLst>
                <a:path w="387116" h="152395">
                  <a:moveTo>
                    <a:pt x="193152" y="27703"/>
                  </a:moveTo>
                  <a:lnTo>
                    <a:pt x="172513" y="7064"/>
                  </a:lnTo>
                  <a:lnTo>
                    <a:pt x="168617" y="4708"/>
                  </a:lnTo>
                  <a:lnTo>
                    <a:pt x="160183" y="2089"/>
                  </a:lnTo>
                  <a:lnTo>
                    <a:pt x="152700" y="1391"/>
                  </a:lnTo>
                  <a:lnTo>
                    <a:pt x="143093" y="925"/>
                  </a:lnTo>
                  <a:lnTo>
                    <a:pt x="109202" y="178"/>
                  </a:lnTo>
                  <a:lnTo>
                    <a:pt x="101779" y="1656"/>
                  </a:lnTo>
                  <a:lnTo>
                    <a:pt x="93752" y="4181"/>
                  </a:lnTo>
                  <a:lnTo>
                    <a:pt x="85322" y="7403"/>
                  </a:lnTo>
                  <a:lnTo>
                    <a:pt x="78162" y="11091"/>
                  </a:lnTo>
                  <a:lnTo>
                    <a:pt x="71850" y="15089"/>
                  </a:lnTo>
                  <a:lnTo>
                    <a:pt x="66102" y="19294"/>
                  </a:lnTo>
                  <a:lnTo>
                    <a:pt x="60731" y="23637"/>
                  </a:lnTo>
                  <a:lnTo>
                    <a:pt x="55610" y="28071"/>
                  </a:lnTo>
                  <a:lnTo>
                    <a:pt x="50657" y="32567"/>
                  </a:lnTo>
                  <a:lnTo>
                    <a:pt x="41049" y="41667"/>
                  </a:lnTo>
                  <a:lnTo>
                    <a:pt x="22338" y="60052"/>
                  </a:lnTo>
                  <a:lnTo>
                    <a:pt x="17700" y="66203"/>
                  </a:lnTo>
                  <a:lnTo>
                    <a:pt x="13069" y="73382"/>
                  </a:lnTo>
                  <a:lnTo>
                    <a:pt x="8442" y="81246"/>
                  </a:lnTo>
                  <a:lnTo>
                    <a:pt x="5357" y="88029"/>
                  </a:lnTo>
                  <a:lnTo>
                    <a:pt x="3301" y="94090"/>
                  </a:lnTo>
                  <a:lnTo>
                    <a:pt x="1930" y="99670"/>
                  </a:lnTo>
                  <a:lnTo>
                    <a:pt x="1016" y="104930"/>
                  </a:lnTo>
                  <a:lnTo>
                    <a:pt x="407" y="109976"/>
                  </a:lnTo>
                  <a:lnTo>
                    <a:pt x="0" y="114879"/>
                  </a:lnTo>
                  <a:lnTo>
                    <a:pt x="1269" y="119687"/>
                  </a:lnTo>
                  <a:lnTo>
                    <a:pt x="3654" y="124432"/>
                  </a:lnTo>
                  <a:lnTo>
                    <a:pt x="11188" y="135753"/>
                  </a:lnTo>
                  <a:lnTo>
                    <a:pt x="13346" y="136682"/>
                  </a:lnTo>
                  <a:lnTo>
                    <a:pt x="19848" y="137714"/>
                  </a:lnTo>
                  <a:lnTo>
                    <a:pt x="25277" y="137989"/>
                  </a:lnTo>
                  <a:lnTo>
                    <a:pt x="39518" y="138295"/>
                  </a:lnTo>
                  <a:lnTo>
                    <a:pt x="46087" y="136837"/>
                  </a:lnTo>
                  <a:lnTo>
                    <a:pt x="52006" y="134326"/>
                  </a:lnTo>
                  <a:lnTo>
                    <a:pt x="57491" y="131112"/>
                  </a:lnTo>
                  <a:lnTo>
                    <a:pt x="67690" y="127541"/>
                  </a:lnTo>
                  <a:lnTo>
                    <a:pt x="72565" y="126590"/>
                  </a:lnTo>
                  <a:lnTo>
                    <a:pt x="77355" y="124415"/>
                  </a:lnTo>
                  <a:lnTo>
                    <a:pt x="82087" y="121427"/>
                  </a:lnTo>
                  <a:lnTo>
                    <a:pt x="86782" y="117895"/>
                  </a:lnTo>
                  <a:lnTo>
                    <a:pt x="91450" y="114001"/>
                  </a:lnTo>
                  <a:lnTo>
                    <a:pt x="96102" y="109865"/>
                  </a:lnTo>
                  <a:lnTo>
                    <a:pt x="105376" y="101165"/>
                  </a:lnTo>
                  <a:lnTo>
                    <a:pt x="128493" y="78447"/>
                  </a:lnTo>
                  <a:lnTo>
                    <a:pt x="131573" y="73848"/>
                  </a:lnTo>
                  <a:lnTo>
                    <a:pt x="133627" y="69242"/>
                  </a:lnTo>
                  <a:lnTo>
                    <a:pt x="134996" y="64632"/>
                  </a:lnTo>
                  <a:lnTo>
                    <a:pt x="137448" y="61559"/>
                  </a:lnTo>
                  <a:lnTo>
                    <a:pt x="140622" y="59510"/>
                  </a:lnTo>
                  <a:lnTo>
                    <a:pt x="144277" y="58144"/>
                  </a:lnTo>
                  <a:lnTo>
                    <a:pt x="146714" y="55694"/>
                  </a:lnTo>
                  <a:lnTo>
                    <a:pt x="148339" y="52522"/>
                  </a:lnTo>
                  <a:lnTo>
                    <a:pt x="151571" y="41614"/>
                  </a:lnTo>
                  <a:lnTo>
                    <a:pt x="151583" y="41575"/>
                  </a:lnTo>
                  <a:lnTo>
                    <a:pt x="151588" y="87811"/>
                  </a:lnTo>
                  <a:lnTo>
                    <a:pt x="153127" y="92406"/>
                  </a:lnTo>
                  <a:lnTo>
                    <a:pt x="155693" y="97008"/>
                  </a:lnTo>
                  <a:lnTo>
                    <a:pt x="158943" y="101615"/>
                  </a:lnTo>
                  <a:lnTo>
                    <a:pt x="161110" y="106226"/>
                  </a:lnTo>
                  <a:lnTo>
                    <a:pt x="162554" y="110840"/>
                  </a:lnTo>
                  <a:lnTo>
                    <a:pt x="163517" y="115455"/>
                  </a:lnTo>
                  <a:lnTo>
                    <a:pt x="165698" y="120071"/>
                  </a:lnTo>
                  <a:lnTo>
                    <a:pt x="168692" y="124688"/>
                  </a:lnTo>
                  <a:lnTo>
                    <a:pt x="177202" y="135804"/>
                  </a:lnTo>
                  <a:lnTo>
                    <a:pt x="179440" y="136716"/>
                  </a:lnTo>
                  <a:lnTo>
                    <a:pt x="189944" y="137999"/>
                  </a:lnTo>
                  <a:lnTo>
                    <a:pt x="198397" y="138300"/>
                  </a:lnTo>
                  <a:lnTo>
                    <a:pt x="216366" y="138492"/>
                  </a:lnTo>
                  <a:lnTo>
                    <a:pt x="225534" y="138519"/>
                  </a:lnTo>
                  <a:lnTo>
                    <a:pt x="228594" y="136986"/>
                  </a:lnTo>
                  <a:lnTo>
                    <a:pt x="230635" y="134426"/>
                  </a:lnTo>
                  <a:lnTo>
                    <a:pt x="231995" y="131178"/>
                  </a:lnTo>
                  <a:lnTo>
                    <a:pt x="234441" y="127475"/>
                  </a:lnTo>
                  <a:lnTo>
                    <a:pt x="237611" y="123466"/>
                  </a:lnTo>
                  <a:lnTo>
                    <a:pt x="241264" y="119255"/>
                  </a:lnTo>
                  <a:lnTo>
                    <a:pt x="245239" y="114907"/>
                  </a:lnTo>
                  <a:lnTo>
                    <a:pt x="253760" y="105972"/>
                  </a:lnTo>
                  <a:lnTo>
                    <a:pt x="280948" y="78482"/>
                  </a:lnTo>
                  <a:lnTo>
                    <a:pt x="285549" y="72332"/>
                  </a:lnTo>
                  <a:lnTo>
                    <a:pt x="290156" y="65153"/>
                  </a:lnTo>
                  <a:lnTo>
                    <a:pt x="294767" y="57288"/>
                  </a:lnTo>
                  <a:lnTo>
                    <a:pt x="297840" y="50505"/>
                  </a:lnTo>
                  <a:lnTo>
                    <a:pt x="299890" y="44444"/>
                  </a:lnTo>
                  <a:lnTo>
                    <a:pt x="301256" y="38864"/>
                  </a:lnTo>
                  <a:lnTo>
                    <a:pt x="303706" y="33604"/>
                  </a:lnTo>
                  <a:lnTo>
                    <a:pt x="306879" y="28559"/>
                  </a:lnTo>
                  <a:lnTo>
                    <a:pt x="310534" y="23656"/>
                  </a:lnTo>
                  <a:lnTo>
                    <a:pt x="312970" y="18847"/>
                  </a:lnTo>
                  <a:lnTo>
                    <a:pt x="314594" y="14102"/>
                  </a:lnTo>
                  <a:lnTo>
                    <a:pt x="317826" y="67"/>
                  </a:lnTo>
                  <a:lnTo>
                    <a:pt x="317841" y="0"/>
                  </a:lnTo>
                  <a:lnTo>
                    <a:pt x="317843" y="80691"/>
                  </a:lnTo>
                  <a:lnTo>
                    <a:pt x="319382" y="87659"/>
                  </a:lnTo>
                  <a:lnTo>
                    <a:pt x="321948" y="93843"/>
                  </a:lnTo>
                  <a:lnTo>
                    <a:pt x="325198" y="99506"/>
                  </a:lnTo>
                  <a:lnTo>
                    <a:pt x="327364" y="104820"/>
                  </a:lnTo>
                  <a:lnTo>
                    <a:pt x="328809" y="109903"/>
                  </a:lnTo>
                  <a:lnTo>
                    <a:pt x="329771" y="114830"/>
                  </a:lnTo>
                  <a:lnTo>
                    <a:pt x="331953" y="119655"/>
                  </a:lnTo>
                  <a:lnTo>
                    <a:pt x="334946" y="124410"/>
                  </a:lnTo>
                  <a:lnTo>
                    <a:pt x="338481" y="129120"/>
                  </a:lnTo>
                  <a:lnTo>
                    <a:pt x="340838" y="133799"/>
                  </a:lnTo>
                  <a:lnTo>
                    <a:pt x="342409" y="138458"/>
                  </a:lnTo>
                  <a:lnTo>
                    <a:pt x="343457" y="143103"/>
                  </a:lnTo>
                  <a:lnTo>
                    <a:pt x="345695" y="146200"/>
                  </a:lnTo>
                  <a:lnTo>
                    <a:pt x="348726" y="148265"/>
                  </a:lnTo>
                  <a:lnTo>
                    <a:pt x="356199" y="150559"/>
                  </a:lnTo>
                  <a:lnTo>
                    <a:pt x="364651" y="151579"/>
                  </a:lnTo>
                  <a:lnTo>
                    <a:pt x="373539" y="152032"/>
                  </a:lnTo>
                  <a:lnTo>
                    <a:pt x="387115" y="152394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54" name="SMARTInkAnnotation89"/>
            <p:cNvSpPr/>
            <p:nvPr/>
          </p:nvSpPr>
          <p:spPr>
            <a:xfrm>
              <a:off x="2951018" y="4419600"/>
              <a:ext cx="1" cy="13855"/>
            </a:xfrm>
            <a:custGeom>
              <a:avLst/>
              <a:gdLst/>
              <a:ahLst/>
              <a:cxnLst/>
              <a:rect l="0" t="0" r="0" b="0"/>
              <a:pathLst>
                <a:path w="1" h="13855">
                  <a:moveTo>
                    <a:pt x="0" y="13854"/>
                  </a:move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55" name="SMARTInkAnnotation90"/>
            <p:cNvSpPr/>
            <p:nvPr/>
          </p:nvSpPr>
          <p:spPr>
            <a:xfrm>
              <a:off x="3117272" y="4364181"/>
              <a:ext cx="55419" cy="471056"/>
            </a:xfrm>
            <a:custGeom>
              <a:avLst/>
              <a:gdLst/>
              <a:ahLst/>
              <a:cxnLst/>
              <a:rect l="0" t="0" r="0" b="0"/>
              <a:pathLst>
                <a:path w="55419" h="471056">
                  <a:moveTo>
                    <a:pt x="55418" y="0"/>
                  </a:moveTo>
                  <a:lnTo>
                    <a:pt x="55418" y="7356"/>
                  </a:lnTo>
                  <a:lnTo>
                    <a:pt x="53879" y="11061"/>
                  </a:lnTo>
                  <a:lnTo>
                    <a:pt x="51313" y="15071"/>
                  </a:lnTo>
                  <a:lnTo>
                    <a:pt x="48064" y="19284"/>
                  </a:lnTo>
                  <a:lnTo>
                    <a:pt x="45897" y="23632"/>
                  </a:lnTo>
                  <a:lnTo>
                    <a:pt x="44452" y="28070"/>
                  </a:lnTo>
                  <a:lnTo>
                    <a:pt x="42848" y="38645"/>
                  </a:lnTo>
                  <a:lnTo>
                    <a:pt x="42420" y="45776"/>
                  </a:lnTo>
                  <a:lnTo>
                    <a:pt x="42134" y="53609"/>
                  </a:lnTo>
                  <a:lnTo>
                    <a:pt x="41733" y="86696"/>
                  </a:lnTo>
                  <a:lnTo>
                    <a:pt x="40137" y="99361"/>
                  </a:lnTo>
                  <a:lnTo>
                    <a:pt x="37534" y="112422"/>
                  </a:lnTo>
                  <a:lnTo>
                    <a:pt x="34259" y="125749"/>
                  </a:lnTo>
                  <a:lnTo>
                    <a:pt x="32076" y="137711"/>
                  </a:lnTo>
                  <a:lnTo>
                    <a:pt x="30620" y="148766"/>
                  </a:lnTo>
                  <a:lnTo>
                    <a:pt x="29650" y="159213"/>
                  </a:lnTo>
                  <a:lnTo>
                    <a:pt x="29003" y="170797"/>
                  </a:lnTo>
                  <a:lnTo>
                    <a:pt x="28284" y="195983"/>
                  </a:lnTo>
                  <a:lnTo>
                    <a:pt x="26553" y="209164"/>
                  </a:lnTo>
                  <a:lnTo>
                    <a:pt x="23860" y="222570"/>
                  </a:lnTo>
                  <a:lnTo>
                    <a:pt x="20525" y="236126"/>
                  </a:lnTo>
                  <a:lnTo>
                    <a:pt x="18301" y="249781"/>
                  </a:lnTo>
                  <a:lnTo>
                    <a:pt x="16819" y="263503"/>
                  </a:lnTo>
                  <a:lnTo>
                    <a:pt x="15831" y="277268"/>
                  </a:lnTo>
                  <a:lnTo>
                    <a:pt x="13633" y="291064"/>
                  </a:lnTo>
                  <a:lnTo>
                    <a:pt x="10628" y="304879"/>
                  </a:lnTo>
                  <a:lnTo>
                    <a:pt x="7086" y="318707"/>
                  </a:lnTo>
                  <a:lnTo>
                    <a:pt x="4724" y="331005"/>
                  </a:lnTo>
                  <a:lnTo>
                    <a:pt x="3149" y="342282"/>
                  </a:lnTo>
                  <a:lnTo>
                    <a:pt x="2099" y="352879"/>
                  </a:lnTo>
                  <a:lnTo>
                    <a:pt x="1400" y="363023"/>
                  </a:lnTo>
                  <a:lnTo>
                    <a:pt x="933" y="372864"/>
                  </a:lnTo>
                  <a:lnTo>
                    <a:pt x="415" y="392008"/>
                  </a:lnTo>
                  <a:lnTo>
                    <a:pt x="0" y="47105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56" name="SMARTInkAnnotation91"/>
            <p:cNvSpPr/>
            <p:nvPr/>
          </p:nvSpPr>
          <p:spPr>
            <a:xfrm>
              <a:off x="3048000" y="4585854"/>
              <a:ext cx="207818" cy="13856"/>
            </a:xfrm>
            <a:custGeom>
              <a:avLst/>
              <a:gdLst/>
              <a:ahLst/>
              <a:cxnLst/>
              <a:rect l="0" t="0" r="0" b="0"/>
              <a:pathLst>
                <a:path w="207818" h="13856">
                  <a:moveTo>
                    <a:pt x="0" y="13855"/>
                  </a:moveTo>
                  <a:lnTo>
                    <a:pt x="134004" y="13855"/>
                  </a:lnTo>
                  <a:lnTo>
                    <a:pt x="143214" y="12315"/>
                  </a:lnTo>
                  <a:lnTo>
                    <a:pt x="152434" y="9749"/>
                  </a:lnTo>
                  <a:lnTo>
                    <a:pt x="161658" y="6500"/>
                  </a:lnTo>
                  <a:lnTo>
                    <a:pt x="169348" y="4333"/>
                  </a:lnTo>
                  <a:lnTo>
                    <a:pt x="176014" y="2889"/>
                  </a:lnTo>
                  <a:lnTo>
                    <a:pt x="181997" y="1926"/>
                  </a:lnTo>
                  <a:lnTo>
                    <a:pt x="187525" y="1284"/>
                  </a:lnTo>
                  <a:lnTo>
                    <a:pt x="192750" y="856"/>
                  </a:lnTo>
                  <a:lnTo>
                    <a:pt x="207817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</p:grpSp>
      <p:grpSp>
        <p:nvGrpSpPr>
          <p:cNvPr id="76" name="Group 75"/>
          <p:cNvGrpSpPr/>
          <p:nvPr/>
        </p:nvGrpSpPr>
        <p:grpSpPr>
          <a:xfrm>
            <a:off x="665069" y="4682836"/>
            <a:ext cx="3422022" cy="734292"/>
            <a:chOff x="665069" y="4682836"/>
            <a:chExt cx="3422022" cy="734292"/>
          </a:xfrm>
        </p:grpSpPr>
        <p:sp>
          <p:nvSpPr>
            <p:cNvPr id="59" name="SMARTInkAnnotation92"/>
            <p:cNvSpPr/>
            <p:nvPr/>
          </p:nvSpPr>
          <p:spPr>
            <a:xfrm>
              <a:off x="720436" y="5181600"/>
              <a:ext cx="55419" cy="13855"/>
            </a:xfrm>
            <a:custGeom>
              <a:avLst/>
              <a:gdLst/>
              <a:ahLst/>
              <a:cxnLst/>
              <a:rect l="0" t="0" r="0" b="0"/>
              <a:pathLst>
                <a:path w="55419" h="13855">
                  <a:moveTo>
                    <a:pt x="55418" y="0"/>
                  </a:moveTo>
                  <a:lnTo>
                    <a:pt x="0" y="13854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0" name="SMARTInkAnnotation93"/>
            <p:cNvSpPr/>
            <p:nvPr/>
          </p:nvSpPr>
          <p:spPr>
            <a:xfrm>
              <a:off x="665069" y="5167745"/>
              <a:ext cx="221620" cy="235339"/>
            </a:xfrm>
            <a:custGeom>
              <a:avLst/>
              <a:gdLst/>
              <a:ahLst/>
              <a:cxnLst/>
              <a:rect l="0" t="0" r="0" b="0"/>
              <a:pathLst>
                <a:path w="221620" h="235339">
                  <a:moveTo>
                    <a:pt x="166203" y="13855"/>
                  </a:moveTo>
                  <a:lnTo>
                    <a:pt x="158849" y="13855"/>
                  </a:lnTo>
                  <a:lnTo>
                    <a:pt x="156682" y="12315"/>
                  </a:lnTo>
                  <a:lnTo>
                    <a:pt x="155238" y="9749"/>
                  </a:lnTo>
                  <a:lnTo>
                    <a:pt x="152919" y="1926"/>
                  </a:lnTo>
                  <a:lnTo>
                    <a:pt x="151190" y="1284"/>
                  </a:lnTo>
                  <a:lnTo>
                    <a:pt x="145163" y="570"/>
                  </a:lnTo>
                  <a:lnTo>
                    <a:pt x="141401" y="381"/>
                  </a:lnTo>
                  <a:lnTo>
                    <a:pt x="127151" y="50"/>
                  </a:lnTo>
                  <a:lnTo>
                    <a:pt x="91557" y="0"/>
                  </a:lnTo>
                  <a:lnTo>
                    <a:pt x="88730" y="1539"/>
                  </a:lnTo>
                  <a:lnTo>
                    <a:pt x="86845" y="4105"/>
                  </a:lnTo>
                  <a:lnTo>
                    <a:pt x="85589" y="7355"/>
                  </a:lnTo>
                  <a:lnTo>
                    <a:pt x="83212" y="9521"/>
                  </a:lnTo>
                  <a:lnTo>
                    <a:pt x="80088" y="10966"/>
                  </a:lnTo>
                  <a:lnTo>
                    <a:pt x="76466" y="11929"/>
                  </a:lnTo>
                  <a:lnTo>
                    <a:pt x="72511" y="14110"/>
                  </a:lnTo>
                  <a:lnTo>
                    <a:pt x="68336" y="17104"/>
                  </a:lnTo>
                  <a:lnTo>
                    <a:pt x="64013" y="20639"/>
                  </a:lnTo>
                  <a:lnTo>
                    <a:pt x="59592" y="22995"/>
                  </a:lnTo>
                  <a:lnTo>
                    <a:pt x="55105" y="24567"/>
                  </a:lnTo>
                  <a:lnTo>
                    <a:pt x="50574" y="25614"/>
                  </a:lnTo>
                  <a:lnTo>
                    <a:pt x="47553" y="27852"/>
                  </a:lnTo>
                  <a:lnTo>
                    <a:pt x="45540" y="30883"/>
                  </a:lnTo>
                  <a:lnTo>
                    <a:pt x="44197" y="34443"/>
                  </a:lnTo>
                  <a:lnTo>
                    <a:pt x="41763" y="38356"/>
                  </a:lnTo>
                  <a:lnTo>
                    <a:pt x="38601" y="42504"/>
                  </a:lnTo>
                  <a:lnTo>
                    <a:pt x="34953" y="46808"/>
                  </a:lnTo>
                  <a:lnTo>
                    <a:pt x="30982" y="51218"/>
                  </a:lnTo>
                  <a:lnTo>
                    <a:pt x="22464" y="60222"/>
                  </a:lnTo>
                  <a:lnTo>
                    <a:pt x="19577" y="64778"/>
                  </a:lnTo>
                  <a:lnTo>
                    <a:pt x="17653" y="69355"/>
                  </a:lnTo>
                  <a:lnTo>
                    <a:pt x="16369" y="73946"/>
                  </a:lnTo>
                  <a:lnTo>
                    <a:pt x="15514" y="78546"/>
                  </a:lnTo>
                  <a:lnTo>
                    <a:pt x="14944" y="83152"/>
                  </a:lnTo>
                  <a:lnTo>
                    <a:pt x="14564" y="87762"/>
                  </a:lnTo>
                  <a:lnTo>
                    <a:pt x="12771" y="92375"/>
                  </a:lnTo>
                  <a:lnTo>
                    <a:pt x="10036" y="96989"/>
                  </a:lnTo>
                  <a:lnTo>
                    <a:pt x="6674" y="101605"/>
                  </a:lnTo>
                  <a:lnTo>
                    <a:pt x="4432" y="106221"/>
                  </a:lnTo>
                  <a:lnTo>
                    <a:pt x="2937" y="110839"/>
                  </a:lnTo>
                  <a:lnTo>
                    <a:pt x="1941" y="115456"/>
                  </a:lnTo>
                  <a:lnTo>
                    <a:pt x="1277" y="121613"/>
                  </a:lnTo>
                  <a:lnTo>
                    <a:pt x="834" y="128797"/>
                  </a:lnTo>
                  <a:lnTo>
                    <a:pt x="124" y="147737"/>
                  </a:lnTo>
                  <a:lnTo>
                    <a:pt x="0" y="165729"/>
                  </a:lnTo>
                  <a:lnTo>
                    <a:pt x="1523" y="172061"/>
                  </a:lnTo>
                  <a:lnTo>
                    <a:pt x="4077" y="177823"/>
                  </a:lnTo>
                  <a:lnTo>
                    <a:pt x="7319" y="183203"/>
                  </a:lnTo>
                  <a:lnTo>
                    <a:pt x="11020" y="186790"/>
                  </a:lnTo>
                  <a:lnTo>
                    <a:pt x="15026" y="189181"/>
                  </a:lnTo>
                  <a:lnTo>
                    <a:pt x="19237" y="190775"/>
                  </a:lnTo>
                  <a:lnTo>
                    <a:pt x="23583" y="193378"/>
                  </a:lnTo>
                  <a:lnTo>
                    <a:pt x="28020" y="196652"/>
                  </a:lnTo>
                  <a:lnTo>
                    <a:pt x="32518" y="200374"/>
                  </a:lnTo>
                  <a:lnTo>
                    <a:pt x="37055" y="204394"/>
                  </a:lnTo>
                  <a:lnTo>
                    <a:pt x="46202" y="212967"/>
                  </a:lnTo>
                  <a:lnTo>
                    <a:pt x="50796" y="215869"/>
                  </a:lnTo>
                  <a:lnTo>
                    <a:pt x="55399" y="217803"/>
                  </a:lnTo>
                  <a:lnTo>
                    <a:pt x="60006" y="219093"/>
                  </a:lnTo>
                  <a:lnTo>
                    <a:pt x="64617" y="221493"/>
                  </a:lnTo>
                  <a:lnTo>
                    <a:pt x="69231" y="224632"/>
                  </a:lnTo>
                  <a:lnTo>
                    <a:pt x="73846" y="228263"/>
                  </a:lnTo>
                  <a:lnTo>
                    <a:pt x="80001" y="230684"/>
                  </a:lnTo>
                  <a:lnTo>
                    <a:pt x="87184" y="232299"/>
                  </a:lnTo>
                  <a:lnTo>
                    <a:pt x="95051" y="233375"/>
                  </a:lnTo>
                  <a:lnTo>
                    <a:pt x="101835" y="234093"/>
                  </a:lnTo>
                  <a:lnTo>
                    <a:pt x="107897" y="234571"/>
                  </a:lnTo>
                  <a:lnTo>
                    <a:pt x="113478" y="234889"/>
                  </a:lnTo>
                  <a:lnTo>
                    <a:pt x="123784" y="235244"/>
                  </a:lnTo>
                  <a:lnTo>
                    <a:pt x="128687" y="235338"/>
                  </a:lnTo>
                  <a:lnTo>
                    <a:pt x="133496" y="233862"/>
                  </a:lnTo>
                  <a:lnTo>
                    <a:pt x="138241" y="231339"/>
                  </a:lnTo>
                  <a:lnTo>
                    <a:pt x="142943" y="228116"/>
                  </a:lnTo>
                  <a:lnTo>
                    <a:pt x="147618" y="224429"/>
                  </a:lnTo>
                  <a:lnTo>
                    <a:pt x="152274" y="220432"/>
                  </a:lnTo>
                  <a:lnTo>
                    <a:pt x="156917" y="216227"/>
                  </a:lnTo>
                  <a:lnTo>
                    <a:pt x="161552" y="213424"/>
                  </a:lnTo>
                  <a:lnTo>
                    <a:pt x="166181" y="211556"/>
                  </a:lnTo>
                  <a:lnTo>
                    <a:pt x="170807" y="210310"/>
                  </a:lnTo>
                  <a:lnTo>
                    <a:pt x="175430" y="207940"/>
                  </a:lnTo>
                  <a:lnTo>
                    <a:pt x="180051" y="204820"/>
                  </a:lnTo>
                  <a:lnTo>
                    <a:pt x="184672" y="201202"/>
                  </a:lnTo>
                  <a:lnTo>
                    <a:pt x="189291" y="197250"/>
                  </a:lnTo>
                  <a:lnTo>
                    <a:pt x="193910" y="193076"/>
                  </a:lnTo>
                  <a:lnTo>
                    <a:pt x="203148" y="184332"/>
                  </a:lnTo>
                  <a:lnTo>
                    <a:pt x="212385" y="175316"/>
                  </a:lnTo>
                  <a:lnTo>
                    <a:pt x="215464" y="170756"/>
                  </a:lnTo>
                  <a:lnTo>
                    <a:pt x="217516" y="166177"/>
                  </a:lnTo>
                  <a:lnTo>
                    <a:pt x="218885" y="161585"/>
                  </a:lnTo>
                  <a:lnTo>
                    <a:pt x="219797" y="156983"/>
                  </a:lnTo>
                  <a:lnTo>
                    <a:pt x="220405" y="152377"/>
                  </a:lnTo>
                  <a:lnTo>
                    <a:pt x="220810" y="147766"/>
                  </a:lnTo>
                  <a:lnTo>
                    <a:pt x="221081" y="143154"/>
                  </a:lnTo>
                  <a:lnTo>
                    <a:pt x="221381" y="133923"/>
                  </a:lnTo>
                  <a:lnTo>
                    <a:pt x="221619" y="64823"/>
                  </a:lnTo>
                  <a:lnTo>
                    <a:pt x="220081" y="60149"/>
                  </a:lnTo>
                  <a:lnTo>
                    <a:pt x="217515" y="55493"/>
                  </a:lnTo>
                  <a:lnTo>
                    <a:pt x="214266" y="50850"/>
                  </a:lnTo>
                  <a:lnTo>
                    <a:pt x="212100" y="46215"/>
                  </a:lnTo>
                  <a:lnTo>
                    <a:pt x="210655" y="41586"/>
                  </a:lnTo>
                  <a:lnTo>
                    <a:pt x="209693" y="36960"/>
                  </a:lnTo>
                  <a:lnTo>
                    <a:pt x="207511" y="32337"/>
                  </a:lnTo>
                  <a:lnTo>
                    <a:pt x="204518" y="27716"/>
                  </a:lnTo>
                  <a:lnTo>
                    <a:pt x="200982" y="23095"/>
                  </a:lnTo>
                  <a:lnTo>
                    <a:pt x="197086" y="20015"/>
                  </a:lnTo>
                  <a:lnTo>
                    <a:pt x="192950" y="17962"/>
                  </a:lnTo>
                  <a:lnTo>
                    <a:pt x="188652" y="16592"/>
                  </a:lnTo>
                  <a:lnTo>
                    <a:pt x="185787" y="14140"/>
                  </a:lnTo>
                  <a:lnTo>
                    <a:pt x="183878" y="10966"/>
                  </a:lnTo>
                  <a:lnTo>
                    <a:pt x="182604" y="7311"/>
                  </a:lnTo>
                  <a:lnTo>
                    <a:pt x="180216" y="4874"/>
                  </a:lnTo>
                  <a:lnTo>
                    <a:pt x="177085" y="3249"/>
                  </a:lnTo>
                  <a:lnTo>
                    <a:pt x="166203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1" name="SMARTInkAnnotation94"/>
            <p:cNvSpPr/>
            <p:nvPr/>
          </p:nvSpPr>
          <p:spPr>
            <a:xfrm>
              <a:off x="955963" y="5181600"/>
              <a:ext cx="207819" cy="221673"/>
            </a:xfrm>
            <a:custGeom>
              <a:avLst/>
              <a:gdLst/>
              <a:ahLst/>
              <a:cxnLst/>
              <a:rect l="0" t="0" r="0" b="0"/>
              <a:pathLst>
                <a:path w="207819" h="221673">
                  <a:moveTo>
                    <a:pt x="0" y="0"/>
                  </a:moveTo>
                  <a:lnTo>
                    <a:pt x="14710" y="7354"/>
                  </a:lnTo>
                  <a:lnTo>
                    <a:pt x="17504" y="11060"/>
                  </a:lnTo>
                  <a:lnTo>
                    <a:pt x="17827" y="15070"/>
                  </a:lnTo>
                  <a:lnTo>
                    <a:pt x="16503" y="19283"/>
                  </a:lnTo>
                  <a:lnTo>
                    <a:pt x="17160" y="23631"/>
                  </a:lnTo>
                  <a:lnTo>
                    <a:pt x="19137" y="28069"/>
                  </a:lnTo>
                  <a:lnTo>
                    <a:pt x="21994" y="32567"/>
                  </a:lnTo>
                  <a:lnTo>
                    <a:pt x="23899" y="37105"/>
                  </a:lnTo>
                  <a:lnTo>
                    <a:pt x="25169" y="41670"/>
                  </a:lnTo>
                  <a:lnTo>
                    <a:pt x="26016" y="46252"/>
                  </a:lnTo>
                  <a:lnTo>
                    <a:pt x="26580" y="52387"/>
                  </a:lnTo>
                  <a:lnTo>
                    <a:pt x="26957" y="59554"/>
                  </a:lnTo>
                  <a:lnTo>
                    <a:pt x="27208" y="67412"/>
                  </a:lnTo>
                  <a:lnTo>
                    <a:pt x="28914" y="74190"/>
                  </a:lnTo>
                  <a:lnTo>
                    <a:pt x="31591" y="80247"/>
                  </a:lnTo>
                  <a:lnTo>
                    <a:pt x="34916" y="85825"/>
                  </a:lnTo>
                  <a:lnTo>
                    <a:pt x="35592" y="92623"/>
                  </a:lnTo>
                  <a:lnTo>
                    <a:pt x="34504" y="100233"/>
                  </a:lnTo>
                  <a:lnTo>
                    <a:pt x="32239" y="108386"/>
                  </a:lnTo>
                  <a:lnTo>
                    <a:pt x="32269" y="115360"/>
                  </a:lnTo>
                  <a:lnTo>
                    <a:pt x="33828" y="121549"/>
                  </a:lnTo>
                  <a:lnTo>
                    <a:pt x="36406" y="127214"/>
                  </a:lnTo>
                  <a:lnTo>
                    <a:pt x="38126" y="132531"/>
                  </a:lnTo>
                  <a:lnTo>
                    <a:pt x="39271" y="137614"/>
                  </a:lnTo>
                  <a:lnTo>
                    <a:pt x="40036" y="142542"/>
                  </a:lnTo>
                  <a:lnTo>
                    <a:pt x="40545" y="147368"/>
                  </a:lnTo>
                  <a:lnTo>
                    <a:pt x="40885" y="152124"/>
                  </a:lnTo>
                  <a:lnTo>
                    <a:pt x="41111" y="156834"/>
                  </a:lnTo>
                  <a:lnTo>
                    <a:pt x="41363" y="166172"/>
                  </a:lnTo>
                  <a:lnTo>
                    <a:pt x="41429" y="170818"/>
                  </a:lnTo>
                  <a:lnTo>
                    <a:pt x="43014" y="173915"/>
                  </a:lnTo>
                  <a:lnTo>
                    <a:pt x="45609" y="175979"/>
                  </a:lnTo>
                  <a:lnTo>
                    <a:pt x="48879" y="177356"/>
                  </a:lnTo>
                  <a:lnTo>
                    <a:pt x="52598" y="178274"/>
                  </a:lnTo>
                  <a:lnTo>
                    <a:pt x="56617" y="178885"/>
                  </a:lnTo>
                  <a:lnTo>
                    <a:pt x="66773" y="179867"/>
                  </a:lnTo>
                  <a:lnTo>
                    <a:pt x="72267" y="180001"/>
                  </a:lnTo>
                  <a:lnTo>
                    <a:pt x="75887" y="180037"/>
                  </a:lnTo>
                  <a:lnTo>
                    <a:pt x="79840" y="178521"/>
                  </a:lnTo>
                  <a:lnTo>
                    <a:pt x="84015" y="175972"/>
                  </a:lnTo>
                  <a:lnTo>
                    <a:pt x="88337" y="172733"/>
                  </a:lnTo>
                  <a:lnTo>
                    <a:pt x="92758" y="170573"/>
                  </a:lnTo>
                  <a:lnTo>
                    <a:pt x="97245" y="169133"/>
                  </a:lnTo>
                  <a:lnTo>
                    <a:pt x="101775" y="168173"/>
                  </a:lnTo>
                  <a:lnTo>
                    <a:pt x="104796" y="164455"/>
                  </a:lnTo>
                  <a:lnTo>
                    <a:pt x="106809" y="158897"/>
                  </a:lnTo>
                  <a:lnTo>
                    <a:pt x="108152" y="152113"/>
                  </a:lnTo>
                  <a:lnTo>
                    <a:pt x="110586" y="147590"/>
                  </a:lnTo>
                  <a:lnTo>
                    <a:pt x="113748" y="144575"/>
                  </a:lnTo>
                  <a:lnTo>
                    <a:pt x="117396" y="142565"/>
                  </a:lnTo>
                  <a:lnTo>
                    <a:pt x="121367" y="138146"/>
                  </a:lnTo>
                  <a:lnTo>
                    <a:pt x="125554" y="132122"/>
                  </a:lnTo>
                  <a:lnTo>
                    <a:pt x="129885" y="125026"/>
                  </a:lnTo>
                  <a:lnTo>
                    <a:pt x="132771" y="118757"/>
                  </a:lnTo>
                  <a:lnTo>
                    <a:pt x="134696" y="113038"/>
                  </a:lnTo>
                  <a:lnTo>
                    <a:pt x="135979" y="107686"/>
                  </a:lnTo>
                  <a:lnTo>
                    <a:pt x="138374" y="102578"/>
                  </a:lnTo>
                  <a:lnTo>
                    <a:pt x="141510" y="97633"/>
                  </a:lnTo>
                  <a:lnTo>
                    <a:pt x="145140" y="92798"/>
                  </a:lnTo>
                  <a:lnTo>
                    <a:pt x="147560" y="88035"/>
                  </a:lnTo>
                  <a:lnTo>
                    <a:pt x="149174" y="83320"/>
                  </a:lnTo>
                  <a:lnTo>
                    <a:pt x="150249" y="78637"/>
                  </a:lnTo>
                  <a:lnTo>
                    <a:pt x="150966" y="73976"/>
                  </a:lnTo>
                  <a:lnTo>
                    <a:pt x="151444" y="69330"/>
                  </a:lnTo>
                  <a:lnTo>
                    <a:pt x="151763" y="64692"/>
                  </a:lnTo>
                  <a:lnTo>
                    <a:pt x="153515" y="60061"/>
                  </a:lnTo>
                  <a:lnTo>
                    <a:pt x="156222" y="55434"/>
                  </a:lnTo>
                  <a:lnTo>
                    <a:pt x="159566" y="50811"/>
                  </a:lnTo>
                  <a:lnTo>
                    <a:pt x="161796" y="46189"/>
                  </a:lnTo>
                  <a:lnTo>
                    <a:pt x="163282" y="41568"/>
                  </a:lnTo>
                  <a:lnTo>
                    <a:pt x="166239" y="27780"/>
                  </a:lnTo>
                  <a:lnTo>
                    <a:pt x="166255" y="122255"/>
                  </a:lnTo>
                  <a:lnTo>
                    <a:pt x="167794" y="129225"/>
                  </a:lnTo>
                  <a:lnTo>
                    <a:pt x="170360" y="135410"/>
                  </a:lnTo>
                  <a:lnTo>
                    <a:pt x="173610" y="141073"/>
                  </a:lnTo>
                  <a:lnTo>
                    <a:pt x="175776" y="146388"/>
                  </a:lnTo>
                  <a:lnTo>
                    <a:pt x="177221" y="151470"/>
                  </a:lnTo>
                  <a:lnTo>
                    <a:pt x="178183" y="156398"/>
                  </a:lnTo>
                  <a:lnTo>
                    <a:pt x="178825" y="161223"/>
                  </a:lnTo>
                  <a:lnTo>
                    <a:pt x="179253" y="165979"/>
                  </a:lnTo>
                  <a:lnTo>
                    <a:pt x="179539" y="170689"/>
                  </a:lnTo>
                  <a:lnTo>
                    <a:pt x="179856" y="180027"/>
                  </a:lnTo>
                  <a:lnTo>
                    <a:pt x="180059" y="198565"/>
                  </a:lnTo>
                  <a:lnTo>
                    <a:pt x="181615" y="203189"/>
                  </a:lnTo>
                  <a:lnTo>
                    <a:pt x="184192" y="207810"/>
                  </a:lnTo>
                  <a:lnTo>
                    <a:pt x="187449" y="212431"/>
                  </a:lnTo>
                  <a:lnTo>
                    <a:pt x="191160" y="215512"/>
                  </a:lnTo>
                  <a:lnTo>
                    <a:pt x="195174" y="217565"/>
                  </a:lnTo>
                  <a:lnTo>
                    <a:pt x="207818" y="22167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2" name="SMARTInkAnnotation95"/>
            <p:cNvSpPr/>
            <p:nvPr/>
          </p:nvSpPr>
          <p:spPr>
            <a:xfrm>
              <a:off x="1247078" y="5153890"/>
              <a:ext cx="96813" cy="247216"/>
            </a:xfrm>
            <a:custGeom>
              <a:avLst/>
              <a:gdLst/>
              <a:ahLst/>
              <a:cxnLst/>
              <a:rect l="0" t="0" r="0" b="0"/>
              <a:pathLst>
                <a:path w="96813" h="247216">
                  <a:moveTo>
                    <a:pt x="13685" y="69273"/>
                  </a:moveTo>
                  <a:lnTo>
                    <a:pt x="1756" y="69273"/>
                  </a:lnTo>
                  <a:lnTo>
                    <a:pt x="1114" y="70812"/>
                  </a:lnTo>
                  <a:lnTo>
                    <a:pt x="401" y="76628"/>
                  </a:lnTo>
                  <a:lnTo>
                    <a:pt x="84" y="84344"/>
                  </a:lnTo>
                  <a:lnTo>
                    <a:pt x="0" y="88557"/>
                  </a:lnTo>
                  <a:lnTo>
                    <a:pt x="1483" y="92905"/>
                  </a:lnTo>
                  <a:lnTo>
                    <a:pt x="4011" y="97343"/>
                  </a:lnTo>
                  <a:lnTo>
                    <a:pt x="7236" y="101841"/>
                  </a:lnTo>
                  <a:lnTo>
                    <a:pt x="9385" y="107918"/>
                  </a:lnTo>
                  <a:lnTo>
                    <a:pt x="10819" y="115049"/>
                  </a:lnTo>
                  <a:lnTo>
                    <a:pt x="11774" y="122881"/>
                  </a:lnTo>
                  <a:lnTo>
                    <a:pt x="12411" y="129642"/>
                  </a:lnTo>
                  <a:lnTo>
                    <a:pt x="12836" y="135689"/>
                  </a:lnTo>
                  <a:lnTo>
                    <a:pt x="13119" y="141259"/>
                  </a:lnTo>
                  <a:lnTo>
                    <a:pt x="13434" y="155659"/>
                  </a:lnTo>
                  <a:lnTo>
                    <a:pt x="13635" y="182635"/>
                  </a:lnTo>
                  <a:lnTo>
                    <a:pt x="15191" y="187950"/>
                  </a:lnTo>
                  <a:lnTo>
                    <a:pt x="17768" y="193034"/>
                  </a:lnTo>
                  <a:lnTo>
                    <a:pt x="21025" y="197962"/>
                  </a:lnTo>
                  <a:lnTo>
                    <a:pt x="23197" y="202787"/>
                  </a:lnTo>
                  <a:lnTo>
                    <a:pt x="24644" y="207543"/>
                  </a:lnTo>
                  <a:lnTo>
                    <a:pt x="25610" y="212253"/>
                  </a:lnTo>
                  <a:lnTo>
                    <a:pt x="27792" y="216932"/>
                  </a:lnTo>
                  <a:lnTo>
                    <a:pt x="30787" y="221591"/>
                  </a:lnTo>
                  <a:lnTo>
                    <a:pt x="39299" y="232775"/>
                  </a:lnTo>
                  <a:lnTo>
                    <a:pt x="41537" y="235232"/>
                  </a:lnTo>
                  <a:lnTo>
                    <a:pt x="53139" y="247215"/>
                  </a:lnTo>
                  <a:lnTo>
                    <a:pt x="55382" y="246398"/>
                  </a:lnTo>
                  <a:lnTo>
                    <a:pt x="58416" y="244314"/>
                  </a:lnTo>
                  <a:lnTo>
                    <a:pt x="66992" y="237263"/>
                  </a:lnTo>
                  <a:lnTo>
                    <a:pt x="69235" y="235145"/>
                  </a:lnTo>
                  <a:lnTo>
                    <a:pt x="75833" y="228687"/>
                  </a:lnTo>
                  <a:lnTo>
                    <a:pt x="78208" y="224810"/>
                  </a:lnTo>
                  <a:lnTo>
                    <a:pt x="79791" y="220685"/>
                  </a:lnTo>
                  <a:lnTo>
                    <a:pt x="80847" y="216396"/>
                  </a:lnTo>
                  <a:lnTo>
                    <a:pt x="81550" y="210458"/>
                  </a:lnTo>
                  <a:lnTo>
                    <a:pt x="82020" y="203421"/>
                  </a:lnTo>
                  <a:lnTo>
                    <a:pt x="82541" y="188931"/>
                  </a:lnTo>
                  <a:lnTo>
                    <a:pt x="82834" y="170579"/>
                  </a:lnTo>
                  <a:lnTo>
                    <a:pt x="82953" y="101408"/>
                  </a:lnTo>
                  <a:lnTo>
                    <a:pt x="84494" y="93776"/>
                  </a:lnTo>
                  <a:lnTo>
                    <a:pt x="87061" y="87148"/>
                  </a:lnTo>
                  <a:lnTo>
                    <a:pt x="90311" y="81190"/>
                  </a:lnTo>
                  <a:lnTo>
                    <a:pt x="92478" y="75678"/>
                  </a:lnTo>
                  <a:lnTo>
                    <a:pt x="93923" y="70464"/>
                  </a:lnTo>
                  <a:lnTo>
                    <a:pt x="94886" y="65449"/>
                  </a:lnTo>
                  <a:lnTo>
                    <a:pt x="95528" y="60566"/>
                  </a:lnTo>
                  <a:lnTo>
                    <a:pt x="95956" y="55771"/>
                  </a:lnTo>
                  <a:lnTo>
                    <a:pt x="96242" y="51036"/>
                  </a:lnTo>
                  <a:lnTo>
                    <a:pt x="96559" y="41669"/>
                  </a:lnTo>
                  <a:lnTo>
                    <a:pt x="96762" y="23112"/>
                  </a:lnTo>
                  <a:lnTo>
                    <a:pt x="96812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3" name="SMARTInkAnnotation96"/>
            <p:cNvSpPr/>
            <p:nvPr/>
          </p:nvSpPr>
          <p:spPr>
            <a:xfrm>
              <a:off x="1454742" y="5153896"/>
              <a:ext cx="166240" cy="261010"/>
            </a:xfrm>
            <a:custGeom>
              <a:avLst/>
              <a:gdLst/>
              <a:ahLst/>
              <a:cxnLst/>
              <a:rect l="0" t="0" r="0" b="0"/>
              <a:pathLst>
                <a:path w="166240" h="261010">
                  <a:moveTo>
                    <a:pt x="13839" y="69267"/>
                  </a:moveTo>
                  <a:lnTo>
                    <a:pt x="13839" y="88551"/>
                  </a:lnTo>
                  <a:lnTo>
                    <a:pt x="12300" y="91359"/>
                  </a:lnTo>
                  <a:lnTo>
                    <a:pt x="9734" y="93232"/>
                  </a:lnTo>
                  <a:lnTo>
                    <a:pt x="6485" y="94480"/>
                  </a:lnTo>
                  <a:lnTo>
                    <a:pt x="4318" y="98391"/>
                  </a:lnTo>
                  <a:lnTo>
                    <a:pt x="2874" y="104077"/>
                  </a:lnTo>
                  <a:lnTo>
                    <a:pt x="1911" y="110946"/>
                  </a:lnTo>
                  <a:lnTo>
                    <a:pt x="1269" y="117065"/>
                  </a:lnTo>
                  <a:lnTo>
                    <a:pt x="841" y="122684"/>
                  </a:lnTo>
                  <a:lnTo>
                    <a:pt x="555" y="127969"/>
                  </a:lnTo>
                  <a:lnTo>
                    <a:pt x="238" y="142052"/>
                  </a:lnTo>
                  <a:lnTo>
                    <a:pt x="0" y="196045"/>
                  </a:lnTo>
                  <a:lnTo>
                    <a:pt x="1534" y="203046"/>
                  </a:lnTo>
                  <a:lnTo>
                    <a:pt x="4097" y="210793"/>
                  </a:lnTo>
                  <a:lnTo>
                    <a:pt x="7344" y="219036"/>
                  </a:lnTo>
                  <a:lnTo>
                    <a:pt x="9509" y="226070"/>
                  </a:lnTo>
                  <a:lnTo>
                    <a:pt x="10953" y="232300"/>
                  </a:lnTo>
                  <a:lnTo>
                    <a:pt x="13269" y="246003"/>
                  </a:lnTo>
                  <a:lnTo>
                    <a:pt x="13586" y="251982"/>
                  </a:lnTo>
                  <a:lnTo>
                    <a:pt x="13789" y="261009"/>
                  </a:lnTo>
                  <a:lnTo>
                    <a:pt x="15345" y="260210"/>
                  </a:lnTo>
                  <a:lnTo>
                    <a:pt x="17922" y="258138"/>
                  </a:lnTo>
                  <a:lnTo>
                    <a:pt x="25764" y="251107"/>
                  </a:lnTo>
                  <a:lnTo>
                    <a:pt x="26407" y="248990"/>
                  </a:lnTo>
                  <a:lnTo>
                    <a:pt x="27122" y="242534"/>
                  </a:lnTo>
                  <a:lnTo>
                    <a:pt x="27313" y="237118"/>
                  </a:lnTo>
                  <a:lnTo>
                    <a:pt x="27619" y="210409"/>
                  </a:lnTo>
                  <a:lnTo>
                    <a:pt x="27644" y="204925"/>
                  </a:lnTo>
                  <a:lnTo>
                    <a:pt x="26121" y="198191"/>
                  </a:lnTo>
                  <a:lnTo>
                    <a:pt x="23567" y="190622"/>
                  </a:lnTo>
                  <a:lnTo>
                    <a:pt x="20324" y="182498"/>
                  </a:lnTo>
                  <a:lnTo>
                    <a:pt x="18162" y="174003"/>
                  </a:lnTo>
                  <a:lnTo>
                    <a:pt x="16722" y="165260"/>
                  </a:lnTo>
                  <a:lnTo>
                    <a:pt x="15761" y="156353"/>
                  </a:lnTo>
                  <a:lnTo>
                    <a:pt x="15120" y="147337"/>
                  </a:lnTo>
                  <a:lnTo>
                    <a:pt x="14693" y="138247"/>
                  </a:lnTo>
                  <a:lnTo>
                    <a:pt x="14092" y="114849"/>
                  </a:lnTo>
                  <a:lnTo>
                    <a:pt x="14008" y="108891"/>
                  </a:lnTo>
                  <a:lnTo>
                    <a:pt x="15491" y="101841"/>
                  </a:lnTo>
                  <a:lnTo>
                    <a:pt x="18019" y="94062"/>
                  </a:lnTo>
                  <a:lnTo>
                    <a:pt x="21244" y="85797"/>
                  </a:lnTo>
                  <a:lnTo>
                    <a:pt x="23394" y="78748"/>
                  </a:lnTo>
                  <a:lnTo>
                    <a:pt x="24827" y="72509"/>
                  </a:lnTo>
                  <a:lnTo>
                    <a:pt x="25783" y="66810"/>
                  </a:lnTo>
                  <a:lnTo>
                    <a:pt x="26420" y="61471"/>
                  </a:lnTo>
                  <a:lnTo>
                    <a:pt x="26845" y="56373"/>
                  </a:lnTo>
                  <a:lnTo>
                    <a:pt x="27128" y="51435"/>
                  </a:lnTo>
                  <a:lnTo>
                    <a:pt x="27442" y="37737"/>
                  </a:lnTo>
                  <a:lnTo>
                    <a:pt x="27526" y="29775"/>
                  </a:lnTo>
                  <a:lnTo>
                    <a:pt x="29121" y="24466"/>
                  </a:lnTo>
                  <a:lnTo>
                    <a:pt x="31724" y="20927"/>
                  </a:lnTo>
                  <a:lnTo>
                    <a:pt x="34999" y="18568"/>
                  </a:lnTo>
                  <a:lnTo>
                    <a:pt x="37182" y="15455"/>
                  </a:lnTo>
                  <a:lnTo>
                    <a:pt x="39608" y="7892"/>
                  </a:lnTo>
                  <a:lnTo>
                    <a:pt x="41794" y="5260"/>
                  </a:lnTo>
                  <a:lnTo>
                    <a:pt x="44791" y="3505"/>
                  </a:lnTo>
                  <a:lnTo>
                    <a:pt x="48328" y="2335"/>
                  </a:lnTo>
                  <a:lnTo>
                    <a:pt x="52226" y="1554"/>
                  </a:lnTo>
                  <a:lnTo>
                    <a:pt x="56364" y="1035"/>
                  </a:lnTo>
                  <a:lnTo>
                    <a:pt x="60662" y="688"/>
                  </a:lnTo>
                  <a:lnTo>
                    <a:pt x="65066" y="457"/>
                  </a:lnTo>
                  <a:lnTo>
                    <a:pt x="74065" y="200"/>
                  </a:lnTo>
                  <a:lnTo>
                    <a:pt x="108956" y="13"/>
                  </a:lnTo>
                  <a:lnTo>
                    <a:pt x="127373" y="0"/>
                  </a:lnTo>
                  <a:lnTo>
                    <a:pt x="132631" y="1537"/>
                  </a:lnTo>
                  <a:lnTo>
                    <a:pt x="137677" y="4102"/>
                  </a:lnTo>
                  <a:lnTo>
                    <a:pt x="142579" y="7351"/>
                  </a:lnTo>
                  <a:lnTo>
                    <a:pt x="147387" y="9517"/>
                  </a:lnTo>
                  <a:lnTo>
                    <a:pt x="152132" y="10961"/>
                  </a:lnTo>
                  <a:lnTo>
                    <a:pt x="166239" y="13849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4" name="SMARTInkAnnotation97"/>
            <p:cNvSpPr/>
            <p:nvPr/>
          </p:nvSpPr>
          <p:spPr>
            <a:xfrm>
              <a:off x="1745672" y="5264727"/>
              <a:ext cx="27710" cy="152401"/>
            </a:xfrm>
            <a:custGeom>
              <a:avLst/>
              <a:gdLst/>
              <a:ahLst/>
              <a:cxnLst/>
              <a:rect l="0" t="0" r="0" b="0"/>
              <a:pathLst>
                <a:path w="27710" h="152401">
                  <a:moveTo>
                    <a:pt x="27709" y="0"/>
                  </a:moveTo>
                  <a:lnTo>
                    <a:pt x="27709" y="7355"/>
                  </a:lnTo>
                  <a:lnTo>
                    <a:pt x="26170" y="11061"/>
                  </a:lnTo>
                  <a:lnTo>
                    <a:pt x="23604" y="15071"/>
                  </a:lnTo>
                  <a:lnTo>
                    <a:pt x="15780" y="25212"/>
                  </a:lnTo>
                  <a:lnTo>
                    <a:pt x="15139" y="29123"/>
                  </a:lnTo>
                  <a:lnTo>
                    <a:pt x="14711" y="34809"/>
                  </a:lnTo>
                  <a:lnTo>
                    <a:pt x="14235" y="47798"/>
                  </a:lnTo>
                  <a:lnTo>
                    <a:pt x="13967" y="65305"/>
                  </a:lnTo>
                  <a:lnTo>
                    <a:pt x="13870" y="99557"/>
                  </a:lnTo>
                  <a:lnTo>
                    <a:pt x="12325" y="104856"/>
                  </a:lnTo>
                  <a:lnTo>
                    <a:pt x="9756" y="109928"/>
                  </a:lnTo>
                  <a:lnTo>
                    <a:pt x="6504" y="114849"/>
                  </a:lnTo>
                  <a:lnTo>
                    <a:pt x="4336" y="119669"/>
                  </a:lnTo>
                  <a:lnTo>
                    <a:pt x="2891" y="124422"/>
                  </a:lnTo>
                  <a:lnTo>
                    <a:pt x="1928" y="129129"/>
                  </a:lnTo>
                  <a:lnTo>
                    <a:pt x="1285" y="133808"/>
                  </a:lnTo>
                  <a:lnTo>
                    <a:pt x="857" y="138466"/>
                  </a:lnTo>
                  <a:lnTo>
                    <a:pt x="0" y="15240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5" name="SMARTInkAnnotation98"/>
            <p:cNvSpPr/>
            <p:nvPr/>
          </p:nvSpPr>
          <p:spPr>
            <a:xfrm>
              <a:off x="1773381" y="5070763"/>
              <a:ext cx="13856" cy="1"/>
            </a:xfrm>
            <a:custGeom>
              <a:avLst/>
              <a:gdLst/>
              <a:ahLst/>
              <a:cxnLst/>
              <a:rect l="0" t="0" r="0" b="0"/>
              <a:pathLst>
                <a:path w="13856" h="1">
                  <a:moveTo>
                    <a:pt x="13855" y="0"/>
                  </a:move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6" name="SMARTInkAnnotation99"/>
            <p:cNvSpPr/>
            <p:nvPr/>
          </p:nvSpPr>
          <p:spPr>
            <a:xfrm>
              <a:off x="1898072" y="5126202"/>
              <a:ext cx="180110" cy="276425"/>
            </a:xfrm>
            <a:custGeom>
              <a:avLst/>
              <a:gdLst/>
              <a:ahLst/>
              <a:cxnLst/>
              <a:rect l="0" t="0" r="0" b="0"/>
              <a:pathLst>
                <a:path w="180110" h="276425">
                  <a:moveTo>
                    <a:pt x="0" y="96961"/>
                  </a:moveTo>
                  <a:lnTo>
                    <a:pt x="0" y="155262"/>
                  </a:lnTo>
                  <a:lnTo>
                    <a:pt x="1540" y="161998"/>
                  </a:lnTo>
                  <a:lnTo>
                    <a:pt x="4105" y="169568"/>
                  </a:lnTo>
                  <a:lnTo>
                    <a:pt x="7355" y="177693"/>
                  </a:lnTo>
                  <a:lnTo>
                    <a:pt x="9522" y="184649"/>
                  </a:lnTo>
                  <a:lnTo>
                    <a:pt x="10966" y="190826"/>
                  </a:lnTo>
                  <a:lnTo>
                    <a:pt x="11929" y="196483"/>
                  </a:lnTo>
                  <a:lnTo>
                    <a:pt x="12571" y="203333"/>
                  </a:lnTo>
                  <a:lnTo>
                    <a:pt x="12999" y="210979"/>
                  </a:lnTo>
                  <a:lnTo>
                    <a:pt x="13474" y="226145"/>
                  </a:lnTo>
                  <a:lnTo>
                    <a:pt x="13780" y="248424"/>
                  </a:lnTo>
                  <a:lnTo>
                    <a:pt x="13851" y="269705"/>
                  </a:lnTo>
                  <a:lnTo>
                    <a:pt x="15391" y="272160"/>
                  </a:lnTo>
                  <a:lnTo>
                    <a:pt x="17958" y="273797"/>
                  </a:lnTo>
                  <a:lnTo>
                    <a:pt x="25783" y="276424"/>
                  </a:lnTo>
                  <a:lnTo>
                    <a:pt x="26425" y="275100"/>
                  </a:lnTo>
                  <a:lnTo>
                    <a:pt x="27138" y="269524"/>
                  </a:lnTo>
                  <a:lnTo>
                    <a:pt x="25789" y="267421"/>
                  </a:lnTo>
                  <a:lnTo>
                    <a:pt x="23351" y="266019"/>
                  </a:lnTo>
                  <a:lnTo>
                    <a:pt x="20185" y="265085"/>
                  </a:lnTo>
                  <a:lnTo>
                    <a:pt x="18075" y="262922"/>
                  </a:lnTo>
                  <a:lnTo>
                    <a:pt x="16668" y="259941"/>
                  </a:lnTo>
                  <a:lnTo>
                    <a:pt x="15105" y="252524"/>
                  </a:lnTo>
                  <a:lnTo>
                    <a:pt x="14411" y="244096"/>
                  </a:lnTo>
                  <a:lnTo>
                    <a:pt x="14102" y="231114"/>
                  </a:lnTo>
                  <a:lnTo>
                    <a:pt x="13855" y="78724"/>
                  </a:lnTo>
                  <a:lnTo>
                    <a:pt x="15394" y="72488"/>
                  </a:lnTo>
                  <a:lnTo>
                    <a:pt x="17960" y="65251"/>
                  </a:lnTo>
                  <a:lnTo>
                    <a:pt x="21210" y="57349"/>
                  </a:lnTo>
                  <a:lnTo>
                    <a:pt x="24916" y="52080"/>
                  </a:lnTo>
                  <a:lnTo>
                    <a:pt x="28926" y="48568"/>
                  </a:lnTo>
                  <a:lnTo>
                    <a:pt x="33138" y="46226"/>
                  </a:lnTo>
                  <a:lnTo>
                    <a:pt x="35947" y="43126"/>
                  </a:lnTo>
                  <a:lnTo>
                    <a:pt x="37819" y="39519"/>
                  </a:lnTo>
                  <a:lnTo>
                    <a:pt x="39068" y="35576"/>
                  </a:lnTo>
                  <a:lnTo>
                    <a:pt x="44560" y="27089"/>
                  </a:lnTo>
                  <a:lnTo>
                    <a:pt x="48179" y="22670"/>
                  </a:lnTo>
                  <a:lnTo>
                    <a:pt x="52132" y="18186"/>
                  </a:lnTo>
                  <a:lnTo>
                    <a:pt x="56306" y="13656"/>
                  </a:lnTo>
                  <a:lnTo>
                    <a:pt x="60628" y="9098"/>
                  </a:lnTo>
                  <a:lnTo>
                    <a:pt x="65049" y="6058"/>
                  </a:lnTo>
                  <a:lnTo>
                    <a:pt x="69536" y="4032"/>
                  </a:lnTo>
                  <a:lnTo>
                    <a:pt x="74066" y="2681"/>
                  </a:lnTo>
                  <a:lnTo>
                    <a:pt x="78626" y="1780"/>
                  </a:lnTo>
                  <a:lnTo>
                    <a:pt x="83205" y="1180"/>
                  </a:lnTo>
                  <a:lnTo>
                    <a:pt x="87798" y="780"/>
                  </a:lnTo>
                  <a:lnTo>
                    <a:pt x="92398" y="513"/>
                  </a:lnTo>
                  <a:lnTo>
                    <a:pt x="101616" y="216"/>
                  </a:lnTo>
                  <a:lnTo>
                    <a:pt x="124693" y="11"/>
                  </a:lnTo>
                  <a:lnTo>
                    <a:pt x="129311" y="0"/>
                  </a:lnTo>
                  <a:lnTo>
                    <a:pt x="133928" y="1533"/>
                  </a:lnTo>
                  <a:lnTo>
                    <a:pt x="138546" y="4094"/>
                  </a:lnTo>
                  <a:lnTo>
                    <a:pt x="143164" y="7340"/>
                  </a:lnTo>
                  <a:lnTo>
                    <a:pt x="147782" y="9505"/>
                  </a:lnTo>
                  <a:lnTo>
                    <a:pt x="152400" y="10948"/>
                  </a:lnTo>
                  <a:lnTo>
                    <a:pt x="157019" y="11910"/>
                  </a:lnTo>
                  <a:lnTo>
                    <a:pt x="161637" y="14090"/>
                  </a:lnTo>
                  <a:lnTo>
                    <a:pt x="166255" y="17084"/>
                  </a:lnTo>
                  <a:lnTo>
                    <a:pt x="180109" y="27688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7" name="SMARTInkAnnotation100"/>
            <p:cNvSpPr/>
            <p:nvPr/>
          </p:nvSpPr>
          <p:spPr>
            <a:xfrm>
              <a:off x="2133600" y="5292436"/>
              <a:ext cx="166255" cy="1"/>
            </a:xfrm>
            <a:custGeom>
              <a:avLst/>
              <a:gdLst/>
              <a:ahLst/>
              <a:cxnLst/>
              <a:rect l="0" t="0" r="0" b="0"/>
              <a:pathLst>
                <a:path w="166255" h="1">
                  <a:moveTo>
                    <a:pt x="0" y="0"/>
                  </a:moveTo>
                  <a:lnTo>
                    <a:pt x="166254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8" name="SMARTInkAnnotation101"/>
            <p:cNvSpPr/>
            <p:nvPr/>
          </p:nvSpPr>
          <p:spPr>
            <a:xfrm>
              <a:off x="2147454" y="5375563"/>
              <a:ext cx="207819" cy="13855"/>
            </a:xfrm>
            <a:custGeom>
              <a:avLst/>
              <a:gdLst/>
              <a:ahLst/>
              <a:cxnLst/>
              <a:rect l="0" t="0" r="0" b="0"/>
              <a:pathLst>
                <a:path w="207819" h="13855">
                  <a:moveTo>
                    <a:pt x="0" y="13854"/>
                  </a:moveTo>
                  <a:lnTo>
                    <a:pt x="11929" y="13854"/>
                  </a:lnTo>
                  <a:lnTo>
                    <a:pt x="15649" y="12315"/>
                  </a:lnTo>
                  <a:lnTo>
                    <a:pt x="21209" y="9750"/>
                  </a:lnTo>
                  <a:lnTo>
                    <a:pt x="27994" y="6500"/>
                  </a:lnTo>
                  <a:lnTo>
                    <a:pt x="34056" y="4333"/>
                  </a:lnTo>
                  <a:lnTo>
                    <a:pt x="39638" y="2889"/>
                  </a:lnTo>
                  <a:lnTo>
                    <a:pt x="44898" y="1926"/>
                  </a:lnTo>
                  <a:lnTo>
                    <a:pt x="49944" y="1284"/>
                  </a:lnTo>
                  <a:lnTo>
                    <a:pt x="54847" y="856"/>
                  </a:lnTo>
                  <a:lnTo>
                    <a:pt x="59656" y="570"/>
                  </a:lnTo>
                  <a:lnTo>
                    <a:pt x="73209" y="254"/>
                  </a:lnTo>
                  <a:lnTo>
                    <a:pt x="207818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69" name="SMARTInkAnnotation102"/>
            <p:cNvSpPr/>
            <p:nvPr/>
          </p:nvSpPr>
          <p:spPr>
            <a:xfrm>
              <a:off x="2535626" y="5181600"/>
              <a:ext cx="200134" cy="221431"/>
            </a:xfrm>
            <a:custGeom>
              <a:avLst/>
              <a:gdLst/>
              <a:ahLst/>
              <a:cxnLst/>
              <a:rect l="0" t="0" r="0" b="0"/>
              <a:pathLst>
                <a:path w="200134" h="221431">
                  <a:moveTo>
                    <a:pt x="166010" y="0"/>
                  </a:moveTo>
                  <a:lnTo>
                    <a:pt x="158655" y="7354"/>
                  </a:lnTo>
                  <a:lnTo>
                    <a:pt x="156488" y="7982"/>
                  </a:lnTo>
                  <a:lnTo>
                    <a:pt x="155044" y="6860"/>
                  </a:lnTo>
                  <a:lnTo>
                    <a:pt x="154081" y="4573"/>
                  </a:lnTo>
                  <a:lnTo>
                    <a:pt x="151900" y="4588"/>
                  </a:lnTo>
                  <a:lnTo>
                    <a:pt x="148906" y="6137"/>
                  </a:lnTo>
                  <a:lnTo>
                    <a:pt x="145371" y="8710"/>
                  </a:lnTo>
                  <a:lnTo>
                    <a:pt x="141475" y="10424"/>
                  </a:lnTo>
                  <a:lnTo>
                    <a:pt x="137338" y="11568"/>
                  </a:lnTo>
                  <a:lnTo>
                    <a:pt x="133041" y="12330"/>
                  </a:lnTo>
                  <a:lnTo>
                    <a:pt x="128637" y="12838"/>
                  </a:lnTo>
                  <a:lnTo>
                    <a:pt x="124161" y="13177"/>
                  </a:lnTo>
                  <a:lnTo>
                    <a:pt x="119638" y="13403"/>
                  </a:lnTo>
                  <a:lnTo>
                    <a:pt x="110507" y="13654"/>
                  </a:lnTo>
                  <a:lnTo>
                    <a:pt x="105917" y="13720"/>
                  </a:lnTo>
                  <a:lnTo>
                    <a:pt x="101318" y="15304"/>
                  </a:lnTo>
                  <a:lnTo>
                    <a:pt x="96712" y="17900"/>
                  </a:lnTo>
                  <a:lnTo>
                    <a:pt x="92102" y="21170"/>
                  </a:lnTo>
                  <a:lnTo>
                    <a:pt x="87489" y="24888"/>
                  </a:lnTo>
                  <a:lnTo>
                    <a:pt x="82875" y="28907"/>
                  </a:lnTo>
                  <a:lnTo>
                    <a:pt x="78259" y="33126"/>
                  </a:lnTo>
                  <a:lnTo>
                    <a:pt x="72103" y="37478"/>
                  </a:lnTo>
                  <a:lnTo>
                    <a:pt x="64921" y="41918"/>
                  </a:lnTo>
                  <a:lnTo>
                    <a:pt x="57053" y="46418"/>
                  </a:lnTo>
                  <a:lnTo>
                    <a:pt x="50269" y="50957"/>
                  </a:lnTo>
                  <a:lnTo>
                    <a:pt x="44207" y="55523"/>
                  </a:lnTo>
                  <a:lnTo>
                    <a:pt x="38626" y="60106"/>
                  </a:lnTo>
                  <a:lnTo>
                    <a:pt x="33366" y="66240"/>
                  </a:lnTo>
                  <a:lnTo>
                    <a:pt x="28320" y="73409"/>
                  </a:lnTo>
                  <a:lnTo>
                    <a:pt x="23417" y="81266"/>
                  </a:lnTo>
                  <a:lnTo>
                    <a:pt x="18608" y="89583"/>
                  </a:lnTo>
                  <a:lnTo>
                    <a:pt x="9161" y="107035"/>
                  </a:lnTo>
                  <a:lnTo>
                    <a:pt x="6026" y="114459"/>
                  </a:lnTo>
                  <a:lnTo>
                    <a:pt x="3936" y="120948"/>
                  </a:lnTo>
                  <a:lnTo>
                    <a:pt x="2542" y="126814"/>
                  </a:lnTo>
                  <a:lnTo>
                    <a:pt x="1613" y="133803"/>
                  </a:lnTo>
                  <a:lnTo>
                    <a:pt x="994" y="141541"/>
                  </a:lnTo>
                  <a:lnTo>
                    <a:pt x="306" y="156810"/>
                  </a:lnTo>
                  <a:lnTo>
                    <a:pt x="0" y="168727"/>
                  </a:lnTo>
                  <a:lnTo>
                    <a:pt x="1458" y="174061"/>
                  </a:lnTo>
                  <a:lnTo>
                    <a:pt x="3969" y="179156"/>
                  </a:lnTo>
                  <a:lnTo>
                    <a:pt x="7183" y="184091"/>
                  </a:lnTo>
                  <a:lnTo>
                    <a:pt x="9325" y="188921"/>
                  </a:lnTo>
                  <a:lnTo>
                    <a:pt x="10753" y="193681"/>
                  </a:lnTo>
                  <a:lnTo>
                    <a:pt x="11705" y="198393"/>
                  </a:lnTo>
                  <a:lnTo>
                    <a:pt x="13880" y="203074"/>
                  </a:lnTo>
                  <a:lnTo>
                    <a:pt x="16868" y="207734"/>
                  </a:lnTo>
                  <a:lnTo>
                    <a:pt x="20400" y="212380"/>
                  </a:lnTo>
                  <a:lnTo>
                    <a:pt x="25834" y="215477"/>
                  </a:lnTo>
                  <a:lnTo>
                    <a:pt x="32535" y="217542"/>
                  </a:lnTo>
                  <a:lnTo>
                    <a:pt x="40081" y="218919"/>
                  </a:lnTo>
                  <a:lnTo>
                    <a:pt x="46651" y="219837"/>
                  </a:lnTo>
                  <a:lnTo>
                    <a:pt x="52571" y="220448"/>
                  </a:lnTo>
                  <a:lnTo>
                    <a:pt x="58057" y="220857"/>
                  </a:lnTo>
                  <a:lnTo>
                    <a:pt x="64792" y="221128"/>
                  </a:lnTo>
                  <a:lnTo>
                    <a:pt x="80487" y="221430"/>
                  </a:lnTo>
                  <a:lnTo>
                    <a:pt x="87443" y="219972"/>
                  </a:lnTo>
                  <a:lnTo>
                    <a:pt x="93620" y="217460"/>
                  </a:lnTo>
                  <a:lnTo>
                    <a:pt x="99277" y="214246"/>
                  </a:lnTo>
                  <a:lnTo>
                    <a:pt x="113773" y="206569"/>
                  </a:lnTo>
                  <a:lnTo>
                    <a:pt x="121949" y="202367"/>
                  </a:lnTo>
                  <a:lnTo>
                    <a:pt x="128939" y="198027"/>
                  </a:lnTo>
                  <a:lnTo>
                    <a:pt x="135139" y="193593"/>
                  </a:lnTo>
                  <a:lnTo>
                    <a:pt x="140811" y="189098"/>
                  </a:lnTo>
                  <a:lnTo>
                    <a:pt x="147671" y="184562"/>
                  </a:lnTo>
                  <a:lnTo>
                    <a:pt x="155323" y="179999"/>
                  </a:lnTo>
                  <a:lnTo>
                    <a:pt x="163504" y="175417"/>
                  </a:lnTo>
                  <a:lnTo>
                    <a:pt x="168957" y="169284"/>
                  </a:lnTo>
                  <a:lnTo>
                    <a:pt x="172593" y="162117"/>
                  </a:lnTo>
                  <a:lnTo>
                    <a:pt x="175017" y="154259"/>
                  </a:lnTo>
                  <a:lnTo>
                    <a:pt x="178172" y="147482"/>
                  </a:lnTo>
                  <a:lnTo>
                    <a:pt x="181815" y="141424"/>
                  </a:lnTo>
                  <a:lnTo>
                    <a:pt x="185783" y="135846"/>
                  </a:lnTo>
                  <a:lnTo>
                    <a:pt x="189968" y="129049"/>
                  </a:lnTo>
                  <a:lnTo>
                    <a:pt x="194297" y="121439"/>
                  </a:lnTo>
                  <a:lnTo>
                    <a:pt x="198722" y="113286"/>
                  </a:lnTo>
                  <a:lnTo>
                    <a:pt x="200133" y="106312"/>
                  </a:lnTo>
                  <a:lnTo>
                    <a:pt x="199535" y="100123"/>
                  </a:lnTo>
                  <a:lnTo>
                    <a:pt x="197596" y="94457"/>
                  </a:lnTo>
                  <a:lnTo>
                    <a:pt x="196303" y="89141"/>
                  </a:lnTo>
                  <a:lnTo>
                    <a:pt x="195442" y="84058"/>
                  </a:lnTo>
                  <a:lnTo>
                    <a:pt x="194868" y="79129"/>
                  </a:lnTo>
                  <a:lnTo>
                    <a:pt x="192946" y="72764"/>
                  </a:lnTo>
                  <a:lnTo>
                    <a:pt x="190125" y="65443"/>
                  </a:lnTo>
                  <a:lnTo>
                    <a:pt x="181891" y="46280"/>
                  </a:lnTo>
                  <a:lnTo>
                    <a:pt x="176660" y="39554"/>
                  </a:lnTo>
                  <a:lnTo>
                    <a:pt x="173110" y="35606"/>
                  </a:lnTo>
                  <a:lnTo>
                    <a:pt x="165061" y="27114"/>
                  </a:lnTo>
                  <a:lnTo>
                    <a:pt x="160759" y="22693"/>
                  </a:lnTo>
                  <a:lnTo>
                    <a:pt x="156352" y="19747"/>
                  </a:lnTo>
                  <a:lnTo>
                    <a:pt x="151874" y="17783"/>
                  </a:lnTo>
                  <a:lnTo>
                    <a:pt x="138371" y="13874"/>
                  </a:lnTo>
                  <a:lnTo>
                    <a:pt x="138322" y="21215"/>
                  </a:lnTo>
                  <a:lnTo>
                    <a:pt x="139854" y="23379"/>
                  </a:lnTo>
                  <a:lnTo>
                    <a:pt x="142415" y="24822"/>
                  </a:lnTo>
                  <a:lnTo>
                    <a:pt x="145662" y="25785"/>
                  </a:lnTo>
                  <a:lnTo>
                    <a:pt x="147826" y="27965"/>
                  </a:lnTo>
                  <a:lnTo>
                    <a:pt x="149269" y="30958"/>
                  </a:lnTo>
                  <a:lnTo>
                    <a:pt x="152155" y="4156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70" name="SMARTInkAnnotation103"/>
            <p:cNvSpPr/>
            <p:nvPr/>
          </p:nvSpPr>
          <p:spPr>
            <a:xfrm>
              <a:off x="2813113" y="5167745"/>
              <a:ext cx="248742" cy="221673"/>
            </a:xfrm>
            <a:custGeom>
              <a:avLst/>
              <a:gdLst/>
              <a:ahLst/>
              <a:cxnLst/>
              <a:rect l="0" t="0" r="0" b="0"/>
              <a:pathLst>
                <a:path w="248742" h="221673">
                  <a:moveTo>
                    <a:pt x="68632" y="0"/>
                  </a:moveTo>
                  <a:lnTo>
                    <a:pt x="47993" y="20639"/>
                  </a:lnTo>
                  <a:lnTo>
                    <a:pt x="44097" y="26074"/>
                  </a:lnTo>
                  <a:lnTo>
                    <a:pt x="39960" y="32777"/>
                  </a:lnTo>
                  <a:lnTo>
                    <a:pt x="35663" y="40324"/>
                  </a:lnTo>
                  <a:lnTo>
                    <a:pt x="31259" y="46895"/>
                  </a:lnTo>
                  <a:lnTo>
                    <a:pt x="26783" y="52815"/>
                  </a:lnTo>
                  <a:lnTo>
                    <a:pt x="22260" y="58301"/>
                  </a:lnTo>
                  <a:lnTo>
                    <a:pt x="19245" y="65037"/>
                  </a:lnTo>
                  <a:lnTo>
                    <a:pt x="17234" y="72606"/>
                  </a:lnTo>
                  <a:lnTo>
                    <a:pt x="15894" y="80731"/>
                  </a:lnTo>
                  <a:lnTo>
                    <a:pt x="13461" y="87688"/>
                  </a:lnTo>
                  <a:lnTo>
                    <a:pt x="10300" y="93864"/>
                  </a:lnTo>
                  <a:lnTo>
                    <a:pt x="6653" y="99522"/>
                  </a:lnTo>
                  <a:lnTo>
                    <a:pt x="4222" y="104833"/>
                  </a:lnTo>
                  <a:lnTo>
                    <a:pt x="2601" y="109913"/>
                  </a:lnTo>
                  <a:lnTo>
                    <a:pt x="1521" y="114839"/>
                  </a:lnTo>
                  <a:lnTo>
                    <a:pt x="800" y="121202"/>
                  </a:lnTo>
                  <a:lnTo>
                    <a:pt x="320" y="128522"/>
                  </a:lnTo>
                  <a:lnTo>
                    <a:pt x="0" y="136482"/>
                  </a:lnTo>
                  <a:lnTo>
                    <a:pt x="1326" y="143327"/>
                  </a:lnTo>
                  <a:lnTo>
                    <a:pt x="3749" y="149430"/>
                  </a:lnTo>
                  <a:lnTo>
                    <a:pt x="11344" y="162931"/>
                  </a:lnTo>
                  <a:lnTo>
                    <a:pt x="16488" y="168883"/>
                  </a:lnTo>
                  <a:lnTo>
                    <a:pt x="20015" y="172625"/>
                  </a:lnTo>
                  <a:lnTo>
                    <a:pt x="22366" y="176659"/>
                  </a:lnTo>
                  <a:lnTo>
                    <a:pt x="23933" y="180888"/>
                  </a:lnTo>
                  <a:lnTo>
                    <a:pt x="24978" y="185246"/>
                  </a:lnTo>
                  <a:lnTo>
                    <a:pt x="27214" y="188152"/>
                  </a:lnTo>
                  <a:lnTo>
                    <a:pt x="30244" y="190089"/>
                  </a:lnTo>
                  <a:lnTo>
                    <a:pt x="33804" y="191380"/>
                  </a:lnTo>
                  <a:lnTo>
                    <a:pt x="39256" y="190702"/>
                  </a:lnTo>
                  <a:lnTo>
                    <a:pt x="45969" y="188710"/>
                  </a:lnTo>
                  <a:lnTo>
                    <a:pt x="53523" y="185844"/>
                  </a:lnTo>
                  <a:lnTo>
                    <a:pt x="60099" y="183932"/>
                  </a:lnTo>
                  <a:lnTo>
                    <a:pt x="66022" y="182658"/>
                  </a:lnTo>
                  <a:lnTo>
                    <a:pt x="71510" y="181808"/>
                  </a:lnTo>
                  <a:lnTo>
                    <a:pt x="78248" y="179702"/>
                  </a:lnTo>
                  <a:lnTo>
                    <a:pt x="85818" y="176759"/>
                  </a:lnTo>
                  <a:lnTo>
                    <a:pt x="93944" y="173258"/>
                  </a:lnTo>
                  <a:lnTo>
                    <a:pt x="100900" y="169384"/>
                  </a:lnTo>
                  <a:lnTo>
                    <a:pt x="107078" y="165262"/>
                  </a:lnTo>
                  <a:lnTo>
                    <a:pt x="112735" y="160974"/>
                  </a:lnTo>
                  <a:lnTo>
                    <a:pt x="118046" y="156577"/>
                  </a:lnTo>
                  <a:lnTo>
                    <a:pt x="123126" y="152106"/>
                  </a:lnTo>
                  <a:lnTo>
                    <a:pt x="132876" y="143033"/>
                  </a:lnTo>
                  <a:lnTo>
                    <a:pt x="151678" y="124665"/>
                  </a:lnTo>
                  <a:lnTo>
                    <a:pt x="156323" y="120055"/>
                  </a:lnTo>
                  <a:lnTo>
                    <a:pt x="160959" y="113904"/>
                  </a:lnTo>
                  <a:lnTo>
                    <a:pt x="165590" y="106724"/>
                  </a:lnTo>
                  <a:lnTo>
                    <a:pt x="170216" y="98858"/>
                  </a:lnTo>
                  <a:lnTo>
                    <a:pt x="174839" y="92075"/>
                  </a:lnTo>
                  <a:lnTo>
                    <a:pt x="179461" y="86014"/>
                  </a:lnTo>
                  <a:lnTo>
                    <a:pt x="184081" y="80433"/>
                  </a:lnTo>
                  <a:lnTo>
                    <a:pt x="187162" y="75174"/>
                  </a:lnTo>
                  <a:lnTo>
                    <a:pt x="189216" y="70128"/>
                  </a:lnTo>
                  <a:lnTo>
                    <a:pt x="190585" y="65225"/>
                  </a:lnTo>
                  <a:lnTo>
                    <a:pt x="193037" y="60416"/>
                  </a:lnTo>
                  <a:lnTo>
                    <a:pt x="196211" y="55672"/>
                  </a:lnTo>
                  <a:lnTo>
                    <a:pt x="199867" y="50969"/>
                  </a:lnTo>
                  <a:lnTo>
                    <a:pt x="202304" y="46294"/>
                  </a:lnTo>
                  <a:lnTo>
                    <a:pt x="203928" y="41639"/>
                  </a:lnTo>
                  <a:lnTo>
                    <a:pt x="205011" y="36995"/>
                  </a:lnTo>
                  <a:lnTo>
                    <a:pt x="205733" y="32361"/>
                  </a:lnTo>
                  <a:lnTo>
                    <a:pt x="206215" y="27731"/>
                  </a:lnTo>
                  <a:lnTo>
                    <a:pt x="206536" y="23105"/>
                  </a:lnTo>
                  <a:lnTo>
                    <a:pt x="208289" y="20022"/>
                  </a:lnTo>
                  <a:lnTo>
                    <a:pt x="210997" y="17966"/>
                  </a:lnTo>
                  <a:lnTo>
                    <a:pt x="220858" y="13926"/>
                  </a:lnTo>
                  <a:lnTo>
                    <a:pt x="220955" y="17991"/>
                  </a:lnTo>
                  <a:lnTo>
                    <a:pt x="221017" y="25789"/>
                  </a:lnTo>
                  <a:lnTo>
                    <a:pt x="219482" y="29508"/>
                  </a:lnTo>
                  <a:lnTo>
                    <a:pt x="216920" y="35066"/>
                  </a:lnTo>
                  <a:lnTo>
                    <a:pt x="213672" y="41850"/>
                  </a:lnTo>
                  <a:lnTo>
                    <a:pt x="211507" y="47912"/>
                  </a:lnTo>
                  <a:lnTo>
                    <a:pt x="210064" y="53493"/>
                  </a:lnTo>
                  <a:lnTo>
                    <a:pt x="209102" y="58753"/>
                  </a:lnTo>
                  <a:lnTo>
                    <a:pt x="208461" y="65338"/>
                  </a:lnTo>
                  <a:lnTo>
                    <a:pt x="208033" y="72807"/>
                  </a:lnTo>
                  <a:lnTo>
                    <a:pt x="207557" y="87777"/>
                  </a:lnTo>
                  <a:lnTo>
                    <a:pt x="207346" y="99561"/>
                  </a:lnTo>
                  <a:lnTo>
                    <a:pt x="208829" y="106398"/>
                  </a:lnTo>
                  <a:lnTo>
                    <a:pt x="211358" y="114035"/>
                  </a:lnTo>
                  <a:lnTo>
                    <a:pt x="214582" y="122206"/>
                  </a:lnTo>
                  <a:lnTo>
                    <a:pt x="216732" y="129192"/>
                  </a:lnTo>
                  <a:lnTo>
                    <a:pt x="218165" y="135388"/>
                  </a:lnTo>
                  <a:lnTo>
                    <a:pt x="219121" y="141059"/>
                  </a:lnTo>
                  <a:lnTo>
                    <a:pt x="219758" y="147918"/>
                  </a:lnTo>
                  <a:lnTo>
                    <a:pt x="220183" y="155569"/>
                  </a:lnTo>
                  <a:lnTo>
                    <a:pt x="220466" y="163749"/>
                  </a:lnTo>
                  <a:lnTo>
                    <a:pt x="222194" y="170742"/>
                  </a:lnTo>
                  <a:lnTo>
                    <a:pt x="224885" y="176943"/>
                  </a:lnTo>
                  <a:lnTo>
                    <a:pt x="228219" y="182617"/>
                  </a:lnTo>
                  <a:lnTo>
                    <a:pt x="230441" y="187938"/>
                  </a:lnTo>
                  <a:lnTo>
                    <a:pt x="231923" y="193026"/>
                  </a:lnTo>
                  <a:lnTo>
                    <a:pt x="234301" y="204896"/>
                  </a:lnTo>
                  <a:lnTo>
                    <a:pt x="238731" y="210625"/>
                  </a:lnTo>
                  <a:lnTo>
                    <a:pt x="248741" y="22167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71" name="SMARTInkAnnotation104"/>
            <p:cNvSpPr/>
            <p:nvPr/>
          </p:nvSpPr>
          <p:spPr>
            <a:xfrm>
              <a:off x="3200400" y="5098472"/>
              <a:ext cx="138546" cy="263162"/>
            </a:xfrm>
            <a:custGeom>
              <a:avLst/>
              <a:gdLst/>
              <a:ahLst/>
              <a:cxnLst/>
              <a:rect l="0" t="0" r="0" b="0"/>
              <a:pathLst>
                <a:path w="138546" h="263162">
                  <a:moveTo>
                    <a:pt x="0" y="69273"/>
                  </a:moveTo>
                  <a:lnTo>
                    <a:pt x="0" y="114171"/>
                  </a:lnTo>
                  <a:lnTo>
                    <a:pt x="1539" y="120756"/>
                  </a:lnTo>
                  <a:lnTo>
                    <a:pt x="4104" y="128225"/>
                  </a:lnTo>
                  <a:lnTo>
                    <a:pt x="7355" y="136284"/>
                  </a:lnTo>
                  <a:lnTo>
                    <a:pt x="9521" y="144735"/>
                  </a:lnTo>
                  <a:lnTo>
                    <a:pt x="10965" y="153447"/>
                  </a:lnTo>
                  <a:lnTo>
                    <a:pt x="11928" y="162334"/>
                  </a:lnTo>
                  <a:lnTo>
                    <a:pt x="12570" y="169799"/>
                  </a:lnTo>
                  <a:lnTo>
                    <a:pt x="12998" y="176314"/>
                  </a:lnTo>
                  <a:lnTo>
                    <a:pt x="13474" y="187659"/>
                  </a:lnTo>
                  <a:lnTo>
                    <a:pt x="13685" y="197833"/>
                  </a:lnTo>
                  <a:lnTo>
                    <a:pt x="13804" y="219570"/>
                  </a:lnTo>
                  <a:lnTo>
                    <a:pt x="15360" y="226428"/>
                  </a:lnTo>
                  <a:lnTo>
                    <a:pt x="17937" y="232540"/>
                  </a:lnTo>
                  <a:lnTo>
                    <a:pt x="21194" y="238154"/>
                  </a:lnTo>
                  <a:lnTo>
                    <a:pt x="23366" y="243436"/>
                  </a:lnTo>
                  <a:lnTo>
                    <a:pt x="24813" y="248497"/>
                  </a:lnTo>
                  <a:lnTo>
                    <a:pt x="27539" y="262374"/>
                  </a:lnTo>
                  <a:lnTo>
                    <a:pt x="31738" y="262853"/>
                  </a:lnTo>
                  <a:lnTo>
                    <a:pt x="39622" y="263161"/>
                  </a:lnTo>
                  <a:lnTo>
                    <a:pt x="40269" y="261647"/>
                  </a:lnTo>
                  <a:lnTo>
                    <a:pt x="40988" y="255859"/>
                  </a:lnTo>
                  <a:lnTo>
                    <a:pt x="42719" y="252161"/>
                  </a:lnTo>
                  <a:lnTo>
                    <a:pt x="45413" y="248156"/>
                  </a:lnTo>
                  <a:lnTo>
                    <a:pt x="48748" y="243946"/>
                  </a:lnTo>
                  <a:lnTo>
                    <a:pt x="50971" y="239601"/>
                  </a:lnTo>
                  <a:lnTo>
                    <a:pt x="52453" y="235164"/>
                  </a:lnTo>
                  <a:lnTo>
                    <a:pt x="53442" y="230667"/>
                  </a:lnTo>
                  <a:lnTo>
                    <a:pt x="55640" y="224590"/>
                  </a:lnTo>
                  <a:lnTo>
                    <a:pt x="58644" y="217460"/>
                  </a:lnTo>
                  <a:lnTo>
                    <a:pt x="62187" y="209628"/>
                  </a:lnTo>
                  <a:lnTo>
                    <a:pt x="64549" y="202867"/>
                  </a:lnTo>
                  <a:lnTo>
                    <a:pt x="66123" y="196821"/>
                  </a:lnTo>
                  <a:lnTo>
                    <a:pt x="67173" y="191250"/>
                  </a:lnTo>
                  <a:lnTo>
                    <a:pt x="69412" y="184458"/>
                  </a:lnTo>
                  <a:lnTo>
                    <a:pt x="72444" y="176850"/>
                  </a:lnTo>
                  <a:lnTo>
                    <a:pt x="76005" y="168701"/>
                  </a:lnTo>
                  <a:lnTo>
                    <a:pt x="84066" y="151435"/>
                  </a:lnTo>
                  <a:lnTo>
                    <a:pt x="101785" y="115264"/>
                  </a:lnTo>
                  <a:lnTo>
                    <a:pt x="106341" y="107631"/>
                  </a:lnTo>
                  <a:lnTo>
                    <a:pt x="110918" y="101002"/>
                  </a:lnTo>
                  <a:lnTo>
                    <a:pt x="115509" y="95044"/>
                  </a:lnTo>
                  <a:lnTo>
                    <a:pt x="118569" y="87993"/>
                  </a:lnTo>
                  <a:lnTo>
                    <a:pt x="120610" y="80213"/>
                  </a:lnTo>
                  <a:lnTo>
                    <a:pt x="121970" y="71948"/>
                  </a:lnTo>
                  <a:lnTo>
                    <a:pt x="124416" y="64899"/>
                  </a:lnTo>
                  <a:lnTo>
                    <a:pt x="127587" y="58660"/>
                  </a:lnTo>
                  <a:lnTo>
                    <a:pt x="131239" y="52962"/>
                  </a:lnTo>
                  <a:lnTo>
                    <a:pt x="133675" y="47623"/>
                  </a:lnTo>
                  <a:lnTo>
                    <a:pt x="135298" y="42525"/>
                  </a:lnTo>
                  <a:lnTo>
                    <a:pt x="136381" y="37586"/>
                  </a:lnTo>
                  <a:lnTo>
                    <a:pt x="137102" y="32755"/>
                  </a:lnTo>
                  <a:lnTo>
                    <a:pt x="137583" y="27994"/>
                  </a:lnTo>
                  <a:lnTo>
                    <a:pt x="137903" y="23281"/>
                  </a:lnTo>
                  <a:lnTo>
                    <a:pt x="138117" y="18599"/>
                  </a:lnTo>
                  <a:lnTo>
                    <a:pt x="138545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72" name="SMARTInkAnnotation105"/>
            <p:cNvSpPr/>
            <p:nvPr/>
          </p:nvSpPr>
          <p:spPr>
            <a:xfrm>
              <a:off x="3408861" y="5126367"/>
              <a:ext cx="151116" cy="193779"/>
            </a:xfrm>
            <a:custGeom>
              <a:avLst/>
              <a:gdLst/>
              <a:ahLst/>
              <a:cxnLst/>
              <a:rect l="0" t="0" r="0" b="0"/>
              <a:pathLst>
                <a:path w="151116" h="193779">
                  <a:moveTo>
                    <a:pt x="27066" y="69087"/>
                  </a:moveTo>
                  <a:lnTo>
                    <a:pt x="87123" y="69087"/>
                  </a:lnTo>
                  <a:lnTo>
                    <a:pt x="91735" y="67548"/>
                  </a:lnTo>
                  <a:lnTo>
                    <a:pt x="96348" y="64982"/>
                  </a:lnTo>
                  <a:lnTo>
                    <a:pt x="100963" y="61732"/>
                  </a:lnTo>
                  <a:lnTo>
                    <a:pt x="105579" y="59565"/>
                  </a:lnTo>
                  <a:lnTo>
                    <a:pt x="110196" y="58121"/>
                  </a:lnTo>
                  <a:lnTo>
                    <a:pt x="114813" y="57158"/>
                  </a:lnTo>
                  <a:lnTo>
                    <a:pt x="119431" y="56517"/>
                  </a:lnTo>
                  <a:lnTo>
                    <a:pt x="124048" y="56088"/>
                  </a:lnTo>
                  <a:lnTo>
                    <a:pt x="128666" y="55803"/>
                  </a:lnTo>
                  <a:lnTo>
                    <a:pt x="131745" y="54074"/>
                  </a:lnTo>
                  <a:lnTo>
                    <a:pt x="133797" y="51381"/>
                  </a:lnTo>
                  <a:lnTo>
                    <a:pt x="135166" y="48047"/>
                  </a:lnTo>
                  <a:lnTo>
                    <a:pt x="137617" y="44284"/>
                  </a:lnTo>
                  <a:lnTo>
                    <a:pt x="140791" y="40237"/>
                  </a:lnTo>
                  <a:lnTo>
                    <a:pt x="149591" y="30035"/>
                  </a:lnTo>
                  <a:lnTo>
                    <a:pt x="150794" y="24534"/>
                  </a:lnTo>
                  <a:lnTo>
                    <a:pt x="151115" y="20913"/>
                  </a:lnTo>
                  <a:lnTo>
                    <a:pt x="149789" y="18498"/>
                  </a:lnTo>
                  <a:lnTo>
                    <a:pt x="147367" y="16888"/>
                  </a:lnTo>
                  <a:lnTo>
                    <a:pt x="144212" y="15815"/>
                  </a:lnTo>
                  <a:lnTo>
                    <a:pt x="142109" y="13560"/>
                  </a:lnTo>
                  <a:lnTo>
                    <a:pt x="140707" y="10517"/>
                  </a:lnTo>
                  <a:lnTo>
                    <a:pt x="139772" y="6950"/>
                  </a:lnTo>
                  <a:lnTo>
                    <a:pt x="137609" y="4571"/>
                  </a:lnTo>
                  <a:lnTo>
                    <a:pt x="134628" y="2986"/>
                  </a:lnTo>
                  <a:lnTo>
                    <a:pt x="131101" y="1929"/>
                  </a:lnTo>
                  <a:lnTo>
                    <a:pt x="127211" y="1224"/>
                  </a:lnTo>
                  <a:lnTo>
                    <a:pt x="123078" y="754"/>
                  </a:lnTo>
                  <a:lnTo>
                    <a:pt x="118783" y="441"/>
                  </a:lnTo>
                  <a:lnTo>
                    <a:pt x="114380" y="232"/>
                  </a:lnTo>
                  <a:lnTo>
                    <a:pt x="105383" y="0"/>
                  </a:lnTo>
                  <a:lnTo>
                    <a:pt x="100829" y="1478"/>
                  </a:lnTo>
                  <a:lnTo>
                    <a:pt x="96254" y="4002"/>
                  </a:lnTo>
                  <a:lnTo>
                    <a:pt x="91664" y="7224"/>
                  </a:lnTo>
                  <a:lnTo>
                    <a:pt x="85525" y="10912"/>
                  </a:lnTo>
                  <a:lnTo>
                    <a:pt x="78354" y="14910"/>
                  </a:lnTo>
                  <a:lnTo>
                    <a:pt x="70494" y="19114"/>
                  </a:lnTo>
                  <a:lnTo>
                    <a:pt x="63715" y="21917"/>
                  </a:lnTo>
                  <a:lnTo>
                    <a:pt x="57656" y="23786"/>
                  </a:lnTo>
                  <a:lnTo>
                    <a:pt x="52077" y="25032"/>
                  </a:lnTo>
                  <a:lnTo>
                    <a:pt x="46819" y="28941"/>
                  </a:lnTo>
                  <a:lnTo>
                    <a:pt x="41774" y="34626"/>
                  </a:lnTo>
                  <a:lnTo>
                    <a:pt x="36872" y="41495"/>
                  </a:lnTo>
                  <a:lnTo>
                    <a:pt x="32063" y="47614"/>
                  </a:lnTo>
                  <a:lnTo>
                    <a:pt x="27319" y="53232"/>
                  </a:lnTo>
                  <a:lnTo>
                    <a:pt x="22616" y="58517"/>
                  </a:lnTo>
                  <a:lnTo>
                    <a:pt x="19482" y="63580"/>
                  </a:lnTo>
                  <a:lnTo>
                    <a:pt x="17391" y="68494"/>
                  </a:lnTo>
                  <a:lnTo>
                    <a:pt x="15998" y="73310"/>
                  </a:lnTo>
                  <a:lnTo>
                    <a:pt x="13530" y="79599"/>
                  </a:lnTo>
                  <a:lnTo>
                    <a:pt x="10345" y="86871"/>
                  </a:lnTo>
                  <a:lnTo>
                    <a:pt x="6682" y="94798"/>
                  </a:lnTo>
                  <a:lnTo>
                    <a:pt x="4241" y="101622"/>
                  </a:lnTo>
                  <a:lnTo>
                    <a:pt x="2612" y="107710"/>
                  </a:lnTo>
                  <a:lnTo>
                    <a:pt x="1527" y="113308"/>
                  </a:lnTo>
                  <a:lnTo>
                    <a:pt x="804" y="118580"/>
                  </a:lnTo>
                  <a:lnTo>
                    <a:pt x="321" y="123634"/>
                  </a:lnTo>
                  <a:lnTo>
                    <a:pt x="0" y="128542"/>
                  </a:lnTo>
                  <a:lnTo>
                    <a:pt x="1325" y="134894"/>
                  </a:lnTo>
                  <a:lnTo>
                    <a:pt x="3748" y="142207"/>
                  </a:lnTo>
                  <a:lnTo>
                    <a:pt x="6902" y="150161"/>
                  </a:lnTo>
                  <a:lnTo>
                    <a:pt x="9005" y="157003"/>
                  </a:lnTo>
                  <a:lnTo>
                    <a:pt x="10407" y="163103"/>
                  </a:lnTo>
                  <a:lnTo>
                    <a:pt x="11342" y="168710"/>
                  </a:lnTo>
                  <a:lnTo>
                    <a:pt x="13504" y="172448"/>
                  </a:lnTo>
                  <a:lnTo>
                    <a:pt x="16485" y="174940"/>
                  </a:lnTo>
                  <a:lnTo>
                    <a:pt x="20012" y="176601"/>
                  </a:lnTo>
                  <a:lnTo>
                    <a:pt x="23903" y="179248"/>
                  </a:lnTo>
                  <a:lnTo>
                    <a:pt x="28036" y="182552"/>
                  </a:lnTo>
                  <a:lnTo>
                    <a:pt x="40920" y="193778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73" name="SMARTInkAnnotation106"/>
            <p:cNvSpPr/>
            <p:nvPr/>
          </p:nvSpPr>
          <p:spPr>
            <a:xfrm>
              <a:off x="3629890" y="5043125"/>
              <a:ext cx="180111" cy="249121"/>
            </a:xfrm>
            <a:custGeom>
              <a:avLst/>
              <a:gdLst/>
              <a:ahLst/>
              <a:cxnLst/>
              <a:rect l="0" t="0" r="0" b="0"/>
              <a:pathLst>
                <a:path w="180111" h="249121">
                  <a:moveTo>
                    <a:pt x="13855" y="138475"/>
                  </a:moveTo>
                  <a:lnTo>
                    <a:pt x="13855" y="145829"/>
                  </a:lnTo>
                  <a:lnTo>
                    <a:pt x="12315" y="149535"/>
                  </a:lnTo>
                  <a:lnTo>
                    <a:pt x="9750" y="153545"/>
                  </a:lnTo>
                  <a:lnTo>
                    <a:pt x="1926" y="163687"/>
                  </a:lnTo>
                  <a:lnTo>
                    <a:pt x="1284" y="167598"/>
                  </a:lnTo>
                  <a:lnTo>
                    <a:pt x="856" y="173284"/>
                  </a:lnTo>
                  <a:lnTo>
                    <a:pt x="381" y="186273"/>
                  </a:lnTo>
                  <a:lnTo>
                    <a:pt x="113" y="202240"/>
                  </a:lnTo>
                  <a:lnTo>
                    <a:pt x="0" y="249120"/>
                  </a:lnTo>
                  <a:lnTo>
                    <a:pt x="0" y="182300"/>
                  </a:lnTo>
                  <a:lnTo>
                    <a:pt x="1540" y="175388"/>
                  </a:lnTo>
                  <a:lnTo>
                    <a:pt x="4106" y="169241"/>
                  </a:lnTo>
                  <a:lnTo>
                    <a:pt x="7355" y="163604"/>
                  </a:lnTo>
                  <a:lnTo>
                    <a:pt x="9522" y="156767"/>
                  </a:lnTo>
                  <a:lnTo>
                    <a:pt x="10966" y="149130"/>
                  </a:lnTo>
                  <a:lnTo>
                    <a:pt x="11929" y="140960"/>
                  </a:lnTo>
                  <a:lnTo>
                    <a:pt x="12571" y="132435"/>
                  </a:lnTo>
                  <a:lnTo>
                    <a:pt x="12999" y="123672"/>
                  </a:lnTo>
                  <a:lnTo>
                    <a:pt x="13284" y="114752"/>
                  </a:lnTo>
                  <a:lnTo>
                    <a:pt x="15014" y="105726"/>
                  </a:lnTo>
                  <a:lnTo>
                    <a:pt x="17707" y="96630"/>
                  </a:lnTo>
                  <a:lnTo>
                    <a:pt x="21041" y="87487"/>
                  </a:lnTo>
                  <a:lnTo>
                    <a:pt x="23264" y="79852"/>
                  </a:lnTo>
                  <a:lnTo>
                    <a:pt x="24746" y="73223"/>
                  </a:lnTo>
                  <a:lnTo>
                    <a:pt x="25734" y="67265"/>
                  </a:lnTo>
                  <a:lnTo>
                    <a:pt x="27932" y="61753"/>
                  </a:lnTo>
                  <a:lnTo>
                    <a:pt x="30936" y="56539"/>
                  </a:lnTo>
                  <a:lnTo>
                    <a:pt x="34479" y="51524"/>
                  </a:lnTo>
                  <a:lnTo>
                    <a:pt x="38380" y="46641"/>
                  </a:lnTo>
                  <a:lnTo>
                    <a:pt x="42520" y="41846"/>
                  </a:lnTo>
                  <a:lnTo>
                    <a:pt x="46820" y="37110"/>
                  </a:lnTo>
                  <a:lnTo>
                    <a:pt x="55702" y="27743"/>
                  </a:lnTo>
                  <a:lnTo>
                    <a:pt x="60226" y="23090"/>
                  </a:lnTo>
                  <a:lnTo>
                    <a:pt x="63241" y="18448"/>
                  </a:lnTo>
                  <a:lnTo>
                    <a:pt x="65252" y="13815"/>
                  </a:lnTo>
                  <a:lnTo>
                    <a:pt x="66592" y="9186"/>
                  </a:lnTo>
                  <a:lnTo>
                    <a:pt x="69025" y="6100"/>
                  </a:lnTo>
                  <a:lnTo>
                    <a:pt x="72187" y="4043"/>
                  </a:lnTo>
                  <a:lnTo>
                    <a:pt x="80967" y="741"/>
                  </a:lnTo>
                  <a:lnTo>
                    <a:pt x="86273" y="290"/>
                  </a:lnTo>
                  <a:lnTo>
                    <a:pt x="93762" y="90"/>
                  </a:lnTo>
                  <a:lnTo>
                    <a:pt x="102222" y="0"/>
                  </a:lnTo>
                  <a:lnTo>
                    <a:pt x="106633" y="1516"/>
                  </a:lnTo>
                  <a:lnTo>
                    <a:pt x="111113" y="4066"/>
                  </a:lnTo>
                  <a:lnTo>
                    <a:pt x="115639" y="7305"/>
                  </a:lnTo>
                  <a:lnTo>
                    <a:pt x="120196" y="11004"/>
                  </a:lnTo>
                  <a:lnTo>
                    <a:pt x="124773" y="15009"/>
                  </a:lnTo>
                  <a:lnTo>
                    <a:pt x="129364" y="19219"/>
                  </a:lnTo>
                  <a:lnTo>
                    <a:pt x="135503" y="22025"/>
                  </a:lnTo>
                  <a:lnTo>
                    <a:pt x="142675" y="23896"/>
                  </a:lnTo>
                  <a:lnTo>
                    <a:pt x="150535" y="25143"/>
                  </a:lnTo>
                  <a:lnTo>
                    <a:pt x="157314" y="25975"/>
                  </a:lnTo>
                  <a:lnTo>
                    <a:pt x="163373" y="26529"/>
                  </a:lnTo>
                  <a:lnTo>
                    <a:pt x="168952" y="26899"/>
                  </a:lnTo>
                  <a:lnTo>
                    <a:pt x="172672" y="28685"/>
                  </a:lnTo>
                  <a:lnTo>
                    <a:pt x="175151" y="31414"/>
                  </a:lnTo>
                  <a:lnTo>
                    <a:pt x="180110" y="4149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74" name="SMARTInkAnnotation107"/>
            <p:cNvSpPr/>
            <p:nvPr/>
          </p:nvSpPr>
          <p:spPr>
            <a:xfrm>
              <a:off x="3920836" y="4682836"/>
              <a:ext cx="27710" cy="554182"/>
            </a:xfrm>
            <a:custGeom>
              <a:avLst/>
              <a:gdLst/>
              <a:ahLst/>
              <a:cxnLst/>
              <a:rect l="0" t="0" r="0" b="0"/>
              <a:pathLst>
                <a:path w="27710" h="554182">
                  <a:moveTo>
                    <a:pt x="27709" y="0"/>
                  </a:moveTo>
                  <a:lnTo>
                    <a:pt x="20354" y="7355"/>
                  </a:lnTo>
                  <a:lnTo>
                    <a:pt x="18187" y="11061"/>
                  </a:lnTo>
                  <a:lnTo>
                    <a:pt x="16743" y="15071"/>
                  </a:lnTo>
                  <a:lnTo>
                    <a:pt x="15780" y="19283"/>
                  </a:lnTo>
                  <a:lnTo>
                    <a:pt x="15138" y="25171"/>
                  </a:lnTo>
                  <a:lnTo>
                    <a:pt x="14425" y="39923"/>
                  </a:lnTo>
                  <a:lnTo>
                    <a:pt x="14023" y="65536"/>
                  </a:lnTo>
                  <a:lnTo>
                    <a:pt x="13905" y="99980"/>
                  </a:lnTo>
                  <a:lnTo>
                    <a:pt x="12348" y="112835"/>
                  </a:lnTo>
                  <a:lnTo>
                    <a:pt x="9772" y="126023"/>
                  </a:lnTo>
                  <a:lnTo>
                    <a:pt x="6514" y="139433"/>
                  </a:lnTo>
                  <a:lnTo>
                    <a:pt x="4343" y="152992"/>
                  </a:lnTo>
                  <a:lnTo>
                    <a:pt x="2895" y="166649"/>
                  </a:lnTo>
                  <a:lnTo>
                    <a:pt x="1930" y="180372"/>
                  </a:lnTo>
                  <a:lnTo>
                    <a:pt x="1287" y="194139"/>
                  </a:lnTo>
                  <a:lnTo>
                    <a:pt x="572" y="221751"/>
                  </a:lnTo>
                  <a:lnTo>
                    <a:pt x="0" y="554181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75" name="SMARTInkAnnotation108"/>
            <p:cNvSpPr/>
            <p:nvPr/>
          </p:nvSpPr>
          <p:spPr>
            <a:xfrm>
              <a:off x="3837709" y="4890704"/>
              <a:ext cx="249382" cy="13806"/>
            </a:xfrm>
            <a:custGeom>
              <a:avLst/>
              <a:gdLst/>
              <a:ahLst/>
              <a:cxnLst/>
              <a:rect l="0" t="0" r="0" b="0"/>
              <a:pathLst>
                <a:path w="249382" h="13806">
                  <a:moveTo>
                    <a:pt x="0" y="13805"/>
                  </a:moveTo>
                  <a:lnTo>
                    <a:pt x="11928" y="13805"/>
                  </a:lnTo>
                  <a:lnTo>
                    <a:pt x="14110" y="12265"/>
                  </a:lnTo>
                  <a:lnTo>
                    <a:pt x="17103" y="9699"/>
                  </a:lnTo>
                  <a:lnTo>
                    <a:pt x="20638" y="6450"/>
                  </a:lnTo>
                  <a:lnTo>
                    <a:pt x="26074" y="4283"/>
                  </a:lnTo>
                  <a:lnTo>
                    <a:pt x="32776" y="2839"/>
                  </a:lnTo>
                  <a:lnTo>
                    <a:pt x="40324" y="1876"/>
                  </a:lnTo>
                  <a:lnTo>
                    <a:pt x="46894" y="1234"/>
                  </a:lnTo>
                  <a:lnTo>
                    <a:pt x="52814" y="806"/>
                  </a:lnTo>
                  <a:lnTo>
                    <a:pt x="58300" y="520"/>
                  </a:lnTo>
                  <a:lnTo>
                    <a:pt x="72606" y="204"/>
                  </a:lnTo>
                  <a:lnTo>
                    <a:pt x="106876" y="0"/>
                  </a:lnTo>
                  <a:lnTo>
                    <a:pt x="117432" y="1523"/>
                  </a:lnTo>
                  <a:lnTo>
                    <a:pt x="129088" y="4077"/>
                  </a:lnTo>
                  <a:lnTo>
                    <a:pt x="141477" y="7320"/>
                  </a:lnTo>
                  <a:lnTo>
                    <a:pt x="151275" y="9481"/>
                  </a:lnTo>
                  <a:lnTo>
                    <a:pt x="159347" y="10923"/>
                  </a:lnTo>
                  <a:lnTo>
                    <a:pt x="166267" y="11883"/>
                  </a:lnTo>
                  <a:lnTo>
                    <a:pt x="173960" y="12523"/>
                  </a:lnTo>
                  <a:lnTo>
                    <a:pt x="182167" y="12950"/>
                  </a:lnTo>
                  <a:lnTo>
                    <a:pt x="204323" y="13552"/>
                  </a:lnTo>
                  <a:lnTo>
                    <a:pt x="249381" y="1380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</p:grpSp>
      <p:grpSp>
        <p:nvGrpSpPr>
          <p:cNvPr id="91" name="Group 90"/>
          <p:cNvGrpSpPr/>
          <p:nvPr/>
        </p:nvGrpSpPr>
        <p:grpSpPr>
          <a:xfrm>
            <a:off x="5264729" y="4253345"/>
            <a:ext cx="2479962" cy="540328"/>
            <a:chOff x="5264729" y="4253345"/>
            <a:chExt cx="2479962" cy="540328"/>
          </a:xfrm>
        </p:grpSpPr>
        <p:sp>
          <p:nvSpPr>
            <p:cNvPr id="78" name="SMARTInkAnnotation109"/>
            <p:cNvSpPr/>
            <p:nvPr/>
          </p:nvSpPr>
          <p:spPr>
            <a:xfrm>
              <a:off x="5264729" y="4463331"/>
              <a:ext cx="193962" cy="274906"/>
            </a:xfrm>
            <a:custGeom>
              <a:avLst/>
              <a:gdLst/>
              <a:ahLst/>
              <a:cxnLst/>
              <a:rect l="0" t="0" r="0" b="0"/>
              <a:pathLst>
                <a:path w="193962" h="274906">
                  <a:moveTo>
                    <a:pt x="27707" y="53250"/>
                  </a:moveTo>
                  <a:lnTo>
                    <a:pt x="27707" y="207719"/>
                  </a:lnTo>
                  <a:lnTo>
                    <a:pt x="26167" y="213187"/>
                  </a:lnTo>
                  <a:lnTo>
                    <a:pt x="23602" y="218371"/>
                  </a:lnTo>
                  <a:lnTo>
                    <a:pt x="20352" y="223368"/>
                  </a:lnTo>
                  <a:lnTo>
                    <a:pt x="18186" y="229777"/>
                  </a:lnTo>
                  <a:lnTo>
                    <a:pt x="16741" y="237128"/>
                  </a:lnTo>
                  <a:lnTo>
                    <a:pt x="14423" y="256339"/>
                  </a:lnTo>
                  <a:lnTo>
                    <a:pt x="10001" y="263071"/>
                  </a:lnTo>
                  <a:lnTo>
                    <a:pt x="32" y="274882"/>
                  </a:lnTo>
                  <a:lnTo>
                    <a:pt x="13" y="274905"/>
                  </a:lnTo>
                  <a:lnTo>
                    <a:pt x="0" y="248283"/>
                  </a:lnTo>
                  <a:lnTo>
                    <a:pt x="1538" y="241769"/>
                  </a:lnTo>
                  <a:lnTo>
                    <a:pt x="4104" y="235887"/>
                  </a:lnTo>
                  <a:lnTo>
                    <a:pt x="7353" y="230426"/>
                  </a:lnTo>
                  <a:lnTo>
                    <a:pt x="11059" y="225247"/>
                  </a:lnTo>
                  <a:lnTo>
                    <a:pt x="15069" y="220254"/>
                  </a:lnTo>
                  <a:lnTo>
                    <a:pt x="19281" y="215386"/>
                  </a:lnTo>
                  <a:lnTo>
                    <a:pt x="22090" y="209062"/>
                  </a:lnTo>
                  <a:lnTo>
                    <a:pt x="23962" y="201767"/>
                  </a:lnTo>
                  <a:lnTo>
                    <a:pt x="25210" y="193825"/>
                  </a:lnTo>
                  <a:lnTo>
                    <a:pt x="27582" y="185452"/>
                  </a:lnTo>
                  <a:lnTo>
                    <a:pt x="30702" y="176791"/>
                  </a:lnTo>
                  <a:lnTo>
                    <a:pt x="34322" y="167938"/>
                  </a:lnTo>
                  <a:lnTo>
                    <a:pt x="36735" y="158957"/>
                  </a:lnTo>
                  <a:lnTo>
                    <a:pt x="38344" y="149891"/>
                  </a:lnTo>
                  <a:lnTo>
                    <a:pt x="39416" y="140768"/>
                  </a:lnTo>
                  <a:lnTo>
                    <a:pt x="41670" y="131608"/>
                  </a:lnTo>
                  <a:lnTo>
                    <a:pt x="44713" y="122422"/>
                  </a:lnTo>
                  <a:lnTo>
                    <a:pt x="48281" y="113219"/>
                  </a:lnTo>
                  <a:lnTo>
                    <a:pt x="50659" y="104005"/>
                  </a:lnTo>
                  <a:lnTo>
                    <a:pt x="52245" y="94784"/>
                  </a:lnTo>
                  <a:lnTo>
                    <a:pt x="53302" y="85558"/>
                  </a:lnTo>
                  <a:lnTo>
                    <a:pt x="55546" y="77867"/>
                  </a:lnTo>
                  <a:lnTo>
                    <a:pt x="58581" y="71201"/>
                  </a:lnTo>
                  <a:lnTo>
                    <a:pt x="62145" y="65217"/>
                  </a:lnTo>
                  <a:lnTo>
                    <a:pt x="64520" y="59689"/>
                  </a:lnTo>
                  <a:lnTo>
                    <a:pt x="66103" y="54464"/>
                  </a:lnTo>
                  <a:lnTo>
                    <a:pt x="67159" y="49441"/>
                  </a:lnTo>
                  <a:lnTo>
                    <a:pt x="69402" y="44553"/>
                  </a:lnTo>
                  <a:lnTo>
                    <a:pt x="72437" y="39756"/>
                  </a:lnTo>
                  <a:lnTo>
                    <a:pt x="76000" y="35018"/>
                  </a:lnTo>
                  <a:lnTo>
                    <a:pt x="79914" y="30319"/>
                  </a:lnTo>
                  <a:lnTo>
                    <a:pt x="84063" y="25648"/>
                  </a:lnTo>
                  <a:lnTo>
                    <a:pt x="88369" y="20994"/>
                  </a:lnTo>
                  <a:lnTo>
                    <a:pt x="92778" y="17892"/>
                  </a:lnTo>
                  <a:lnTo>
                    <a:pt x="97258" y="15823"/>
                  </a:lnTo>
                  <a:lnTo>
                    <a:pt x="101783" y="14444"/>
                  </a:lnTo>
                  <a:lnTo>
                    <a:pt x="106340" y="11986"/>
                  </a:lnTo>
                  <a:lnTo>
                    <a:pt x="110916" y="8807"/>
                  </a:lnTo>
                  <a:lnTo>
                    <a:pt x="115507" y="5149"/>
                  </a:lnTo>
                  <a:lnTo>
                    <a:pt x="120107" y="2710"/>
                  </a:lnTo>
                  <a:lnTo>
                    <a:pt x="124713" y="1084"/>
                  </a:lnTo>
                  <a:lnTo>
                    <a:pt x="129323" y="0"/>
                  </a:lnTo>
                  <a:lnTo>
                    <a:pt x="133936" y="817"/>
                  </a:lnTo>
                  <a:lnTo>
                    <a:pt x="138551" y="2901"/>
                  </a:lnTo>
                  <a:lnTo>
                    <a:pt x="143166" y="5829"/>
                  </a:lnTo>
                  <a:lnTo>
                    <a:pt x="147783" y="9321"/>
                  </a:lnTo>
                  <a:lnTo>
                    <a:pt x="152400" y="13188"/>
                  </a:lnTo>
                  <a:lnTo>
                    <a:pt x="157017" y="17306"/>
                  </a:lnTo>
                  <a:lnTo>
                    <a:pt x="166253" y="25986"/>
                  </a:lnTo>
                  <a:lnTo>
                    <a:pt x="170871" y="30456"/>
                  </a:lnTo>
                  <a:lnTo>
                    <a:pt x="173949" y="34975"/>
                  </a:lnTo>
                  <a:lnTo>
                    <a:pt x="176002" y="39528"/>
                  </a:lnTo>
                  <a:lnTo>
                    <a:pt x="177370" y="44102"/>
                  </a:lnTo>
                  <a:lnTo>
                    <a:pt x="179822" y="50230"/>
                  </a:lnTo>
                  <a:lnTo>
                    <a:pt x="182996" y="57394"/>
                  </a:lnTo>
                  <a:lnTo>
                    <a:pt x="186651" y="65249"/>
                  </a:lnTo>
                  <a:lnTo>
                    <a:pt x="189088" y="73565"/>
                  </a:lnTo>
                  <a:lnTo>
                    <a:pt x="190712" y="82187"/>
                  </a:lnTo>
                  <a:lnTo>
                    <a:pt x="191795" y="91014"/>
                  </a:lnTo>
                  <a:lnTo>
                    <a:pt x="192517" y="98439"/>
                  </a:lnTo>
                  <a:lnTo>
                    <a:pt x="192999" y="104927"/>
                  </a:lnTo>
                  <a:lnTo>
                    <a:pt x="193320" y="110792"/>
                  </a:lnTo>
                  <a:lnTo>
                    <a:pt x="193676" y="125519"/>
                  </a:lnTo>
                  <a:lnTo>
                    <a:pt x="193961" y="261069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79" name="SMARTInkAnnotation110"/>
            <p:cNvSpPr/>
            <p:nvPr/>
          </p:nvSpPr>
          <p:spPr>
            <a:xfrm>
              <a:off x="5555748" y="4530492"/>
              <a:ext cx="415561" cy="249326"/>
            </a:xfrm>
            <a:custGeom>
              <a:avLst/>
              <a:gdLst/>
              <a:ahLst/>
              <a:cxnLst/>
              <a:rect l="0" t="0" r="0" b="0"/>
              <a:pathLst>
                <a:path w="415561" h="249326">
                  <a:moveTo>
                    <a:pt x="180033" y="83071"/>
                  </a:moveTo>
                  <a:lnTo>
                    <a:pt x="180033" y="75716"/>
                  </a:lnTo>
                  <a:lnTo>
                    <a:pt x="178494" y="73549"/>
                  </a:lnTo>
                  <a:lnTo>
                    <a:pt x="175928" y="72105"/>
                  </a:lnTo>
                  <a:lnTo>
                    <a:pt x="172679" y="71143"/>
                  </a:lnTo>
                  <a:lnTo>
                    <a:pt x="170512" y="68961"/>
                  </a:lnTo>
                  <a:lnTo>
                    <a:pt x="169067" y="65967"/>
                  </a:lnTo>
                  <a:lnTo>
                    <a:pt x="167462" y="58536"/>
                  </a:lnTo>
                  <a:lnTo>
                    <a:pt x="167034" y="54399"/>
                  </a:lnTo>
                  <a:lnTo>
                    <a:pt x="166749" y="50102"/>
                  </a:lnTo>
                  <a:lnTo>
                    <a:pt x="166559" y="45698"/>
                  </a:lnTo>
                  <a:lnTo>
                    <a:pt x="166348" y="36699"/>
                  </a:lnTo>
                  <a:lnTo>
                    <a:pt x="164752" y="32145"/>
                  </a:lnTo>
                  <a:lnTo>
                    <a:pt x="162149" y="27568"/>
                  </a:lnTo>
                  <a:lnTo>
                    <a:pt x="154265" y="16518"/>
                  </a:lnTo>
                  <a:lnTo>
                    <a:pt x="149082" y="10902"/>
                  </a:lnTo>
                  <a:lnTo>
                    <a:pt x="145544" y="7250"/>
                  </a:lnTo>
                  <a:lnTo>
                    <a:pt x="141646" y="4814"/>
                  </a:lnTo>
                  <a:lnTo>
                    <a:pt x="133211" y="2108"/>
                  </a:lnTo>
                  <a:lnTo>
                    <a:pt x="124331" y="906"/>
                  </a:lnTo>
                  <a:lnTo>
                    <a:pt x="115252" y="371"/>
                  </a:lnTo>
                  <a:lnTo>
                    <a:pt x="106086" y="134"/>
                  </a:lnTo>
                  <a:lnTo>
                    <a:pt x="92271" y="0"/>
                  </a:lnTo>
                  <a:lnTo>
                    <a:pt x="87658" y="1521"/>
                  </a:lnTo>
                  <a:lnTo>
                    <a:pt x="78429" y="7315"/>
                  </a:lnTo>
                  <a:lnTo>
                    <a:pt x="69195" y="15022"/>
                  </a:lnTo>
                  <a:lnTo>
                    <a:pt x="64577" y="19232"/>
                  </a:lnTo>
                  <a:lnTo>
                    <a:pt x="51237" y="32120"/>
                  </a:lnTo>
                  <a:lnTo>
                    <a:pt x="43369" y="39868"/>
                  </a:lnTo>
                  <a:lnTo>
                    <a:pt x="36585" y="48111"/>
                  </a:lnTo>
                  <a:lnTo>
                    <a:pt x="30522" y="56686"/>
                  </a:lnTo>
                  <a:lnTo>
                    <a:pt x="24941" y="65481"/>
                  </a:lnTo>
                  <a:lnTo>
                    <a:pt x="19681" y="72883"/>
                  </a:lnTo>
                  <a:lnTo>
                    <a:pt x="14635" y="79358"/>
                  </a:lnTo>
                  <a:lnTo>
                    <a:pt x="9731" y="85214"/>
                  </a:lnTo>
                  <a:lnTo>
                    <a:pt x="6462" y="92197"/>
                  </a:lnTo>
                  <a:lnTo>
                    <a:pt x="4283" y="99930"/>
                  </a:lnTo>
                  <a:lnTo>
                    <a:pt x="2830" y="108165"/>
                  </a:lnTo>
                  <a:lnTo>
                    <a:pt x="1861" y="115194"/>
                  </a:lnTo>
                  <a:lnTo>
                    <a:pt x="1216" y="121420"/>
                  </a:lnTo>
                  <a:lnTo>
                    <a:pt x="785" y="127110"/>
                  </a:lnTo>
                  <a:lnTo>
                    <a:pt x="498" y="133982"/>
                  </a:lnTo>
                  <a:lnTo>
                    <a:pt x="94" y="156824"/>
                  </a:lnTo>
                  <a:lnTo>
                    <a:pt x="0" y="168702"/>
                  </a:lnTo>
                  <a:lnTo>
                    <a:pt x="1514" y="174025"/>
                  </a:lnTo>
                  <a:lnTo>
                    <a:pt x="4063" y="179113"/>
                  </a:lnTo>
                  <a:lnTo>
                    <a:pt x="7301" y="184045"/>
                  </a:lnTo>
                  <a:lnTo>
                    <a:pt x="11000" y="187332"/>
                  </a:lnTo>
                  <a:lnTo>
                    <a:pt x="15005" y="189524"/>
                  </a:lnTo>
                  <a:lnTo>
                    <a:pt x="23560" y="191959"/>
                  </a:lnTo>
                  <a:lnTo>
                    <a:pt x="32493" y="193042"/>
                  </a:lnTo>
                  <a:lnTo>
                    <a:pt x="41596" y="193523"/>
                  </a:lnTo>
                  <a:lnTo>
                    <a:pt x="50772" y="193737"/>
                  </a:lnTo>
                  <a:lnTo>
                    <a:pt x="81176" y="193885"/>
                  </a:lnTo>
                  <a:lnTo>
                    <a:pt x="87959" y="192353"/>
                  </a:lnTo>
                  <a:lnTo>
                    <a:pt x="99600" y="186546"/>
                  </a:lnTo>
                  <a:lnTo>
                    <a:pt x="109906" y="178834"/>
                  </a:lnTo>
                  <a:lnTo>
                    <a:pt x="114809" y="174622"/>
                  </a:lnTo>
                  <a:lnTo>
                    <a:pt x="118078" y="170274"/>
                  </a:lnTo>
                  <a:lnTo>
                    <a:pt x="120257" y="165837"/>
                  </a:lnTo>
                  <a:lnTo>
                    <a:pt x="121710" y="161339"/>
                  </a:lnTo>
                  <a:lnTo>
                    <a:pt x="124218" y="155262"/>
                  </a:lnTo>
                  <a:lnTo>
                    <a:pt x="127429" y="148132"/>
                  </a:lnTo>
                  <a:lnTo>
                    <a:pt x="131109" y="140300"/>
                  </a:lnTo>
                  <a:lnTo>
                    <a:pt x="133562" y="133539"/>
                  </a:lnTo>
                  <a:lnTo>
                    <a:pt x="135198" y="127492"/>
                  </a:lnTo>
                  <a:lnTo>
                    <a:pt x="136289" y="121921"/>
                  </a:lnTo>
                  <a:lnTo>
                    <a:pt x="137016" y="116668"/>
                  </a:lnTo>
                  <a:lnTo>
                    <a:pt x="137501" y="111626"/>
                  </a:lnTo>
                  <a:lnTo>
                    <a:pt x="137823" y="106727"/>
                  </a:lnTo>
                  <a:lnTo>
                    <a:pt x="139578" y="101920"/>
                  </a:lnTo>
                  <a:lnTo>
                    <a:pt x="142287" y="97177"/>
                  </a:lnTo>
                  <a:lnTo>
                    <a:pt x="145633" y="92475"/>
                  </a:lnTo>
                  <a:lnTo>
                    <a:pt x="147863" y="87801"/>
                  </a:lnTo>
                  <a:lnTo>
                    <a:pt x="149350" y="83145"/>
                  </a:lnTo>
                  <a:lnTo>
                    <a:pt x="150342" y="78503"/>
                  </a:lnTo>
                  <a:lnTo>
                    <a:pt x="151002" y="73868"/>
                  </a:lnTo>
                  <a:lnTo>
                    <a:pt x="151443" y="69238"/>
                  </a:lnTo>
                  <a:lnTo>
                    <a:pt x="151737" y="64613"/>
                  </a:lnTo>
                  <a:lnTo>
                    <a:pt x="152063" y="55369"/>
                  </a:lnTo>
                  <a:lnTo>
                    <a:pt x="152309" y="42319"/>
                  </a:lnTo>
                  <a:lnTo>
                    <a:pt x="152324" y="142539"/>
                  </a:lnTo>
                  <a:lnTo>
                    <a:pt x="153864" y="147347"/>
                  </a:lnTo>
                  <a:lnTo>
                    <a:pt x="156430" y="152091"/>
                  </a:lnTo>
                  <a:lnTo>
                    <a:pt x="159679" y="156794"/>
                  </a:lnTo>
                  <a:lnTo>
                    <a:pt x="161846" y="161468"/>
                  </a:lnTo>
                  <a:lnTo>
                    <a:pt x="163290" y="166124"/>
                  </a:lnTo>
                  <a:lnTo>
                    <a:pt x="164253" y="170767"/>
                  </a:lnTo>
                  <a:lnTo>
                    <a:pt x="166434" y="175402"/>
                  </a:lnTo>
                  <a:lnTo>
                    <a:pt x="169428" y="180031"/>
                  </a:lnTo>
                  <a:lnTo>
                    <a:pt x="172963" y="184657"/>
                  </a:lnTo>
                  <a:lnTo>
                    <a:pt x="175320" y="189279"/>
                  </a:lnTo>
                  <a:lnTo>
                    <a:pt x="176891" y="193901"/>
                  </a:lnTo>
                  <a:lnTo>
                    <a:pt x="177939" y="198522"/>
                  </a:lnTo>
                  <a:lnTo>
                    <a:pt x="180176" y="201602"/>
                  </a:lnTo>
                  <a:lnTo>
                    <a:pt x="183208" y="203655"/>
                  </a:lnTo>
                  <a:lnTo>
                    <a:pt x="190680" y="205937"/>
                  </a:lnTo>
                  <a:lnTo>
                    <a:pt x="199133" y="206951"/>
                  </a:lnTo>
                  <a:lnTo>
                    <a:pt x="203542" y="205682"/>
                  </a:lnTo>
                  <a:lnTo>
                    <a:pt x="212546" y="200167"/>
                  </a:lnTo>
                  <a:lnTo>
                    <a:pt x="221680" y="196690"/>
                  </a:lnTo>
                  <a:lnTo>
                    <a:pt x="226271" y="195762"/>
                  </a:lnTo>
                  <a:lnTo>
                    <a:pt x="230870" y="192065"/>
                  </a:lnTo>
                  <a:lnTo>
                    <a:pt x="235476" y="186522"/>
                  </a:lnTo>
                  <a:lnTo>
                    <a:pt x="240086" y="179747"/>
                  </a:lnTo>
                  <a:lnTo>
                    <a:pt x="244699" y="173692"/>
                  </a:lnTo>
                  <a:lnTo>
                    <a:pt x="249313" y="168115"/>
                  </a:lnTo>
                  <a:lnTo>
                    <a:pt x="253929" y="162858"/>
                  </a:lnTo>
                  <a:lnTo>
                    <a:pt x="258546" y="156275"/>
                  </a:lnTo>
                  <a:lnTo>
                    <a:pt x="263163" y="148806"/>
                  </a:lnTo>
                  <a:lnTo>
                    <a:pt x="267780" y="140750"/>
                  </a:lnTo>
                  <a:lnTo>
                    <a:pt x="272398" y="133838"/>
                  </a:lnTo>
                  <a:lnTo>
                    <a:pt x="277016" y="127692"/>
                  </a:lnTo>
                  <a:lnTo>
                    <a:pt x="281634" y="122055"/>
                  </a:lnTo>
                  <a:lnTo>
                    <a:pt x="286252" y="115217"/>
                  </a:lnTo>
                  <a:lnTo>
                    <a:pt x="290869" y="107581"/>
                  </a:lnTo>
                  <a:lnTo>
                    <a:pt x="295487" y="99411"/>
                  </a:lnTo>
                  <a:lnTo>
                    <a:pt x="300106" y="92425"/>
                  </a:lnTo>
                  <a:lnTo>
                    <a:pt x="304724" y="86228"/>
                  </a:lnTo>
                  <a:lnTo>
                    <a:pt x="309342" y="80558"/>
                  </a:lnTo>
                  <a:lnTo>
                    <a:pt x="313961" y="73699"/>
                  </a:lnTo>
                  <a:lnTo>
                    <a:pt x="318579" y="66047"/>
                  </a:lnTo>
                  <a:lnTo>
                    <a:pt x="323197" y="57867"/>
                  </a:lnTo>
                  <a:lnTo>
                    <a:pt x="326275" y="50875"/>
                  </a:lnTo>
                  <a:lnTo>
                    <a:pt x="328328" y="44673"/>
                  </a:lnTo>
                  <a:lnTo>
                    <a:pt x="329697" y="39000"/>
                  </a:lnTo>
                  <a:lnTo>
                    <a:pt x="332148" y="33678"/>
                  </a:lnTo>
                  <a:lnTo>
                    <a:pt x="335322" y="28591"/>
                  </a:lnTo>
                  <a:lnTo>
                    <a:pt x="344121" y="16720"/>
                  </a:lnTo>
                  <a:lnTo>
                    <a:pt x="345325" y="10992"/>
                  </a:lnTo>
                  <a:lnTo>
                    <a:pt x="346271" y="135"/>
                  </a:lnTo>
                  <a:lnTo>
                    <a:pt x="346283" y="7356"/>
                  </a:lnTo>
                  <a:lnTo>
                    <a:pt x="344745" y="11042"/>
                  </a:lnTo>
                  <a:lnTo>
                    <a:pt x="342181" y="15040"/>
                  </a:lnTo>
                  <a:lnTo>
                    <a:pt x="338932" y="19245"/>
                  </a:lnTo>
                  <a:lnTo>
                    <a:pt x="336765" y="23587"/>
                  </a:lnTo>
                  <a:lnTo>
                    <a:pt x="335322" y="28021"/>
                  </a:lnTo>
                  <a:lnTo>
                    <a:pt x="334359" y="32517"/>
                  </a:lnTo>
                  <a:lnTo>
                    <a:pt x="333717" y="38592"/>
                  </a:lnTo>
                  <a:lnTo>
                    <a:pt x="333289" y="45722"/>
                  </a:lnTo>
                  <a:lnTo>
                    <a:pt x="332814" y="61853"/>
                  </a:lnTo>
                  <a:lnTo>
                    <a:pt x="332448" y="126589"/>
                  </a:lnTo>
                  <a:lnTo>
                    <a:pt x="333982" y="133634"/>
                  </a:lnTo>
                  <a:lnTo>
                    <a:pt x="336545" y="141410"/>
                  </a:lnTo>
                  <a:lnTo>
                    <a:pt x="339792" y="149673"/>
                  </a:lnTo>
                  <a:lnTo>
                    <a:pt x="341957" y="158260"/>
                  </a:lnTo>
                  <a:lnTo>
                    <a:pt x="343401" y="167064"/>
                  </a:lnTo>
                  <a:lnTo>
                    <a:pt x="344363" y="176012"/>
                  </a:lnTo>
                  <a:lnTo>
                    <a:pt x="346544" y="183517"/>
                  </a:lnTo>
                  <a:lnTo>
                    <a:pt x="349538" y="190059"/>
                  </a:lnTo>
                  <a:lnTo>
                    <a:pt x="353072" y="195960"/>
                  </a:lnTo>
                  <a:lnTo>
                    <a:pt x="356969" y="201433"/>
                  </a:lnTo>
                  <a:lnTo>
                    <a:pt x="361105" y="206621"/>
                  </a:lnTo>
                  <a:lnTo>
                    <a:pt x="365403" y="211620"/>
                  </a:lnTo>
                  <a:lnTo>
                    <a:pt x="369807" y="216492"/>
                  </a:lnTo>
                  <a:lnTo>
                    <a:pt x="378806" y="226009"/>
                  </a:lnTo>
                  <a:lnTo>
                    <a:pt x="392526" y="240023"/>
                  </a:lnTo>
                  <a:lnTo>
                    <a:pt x="397125" y="243123"/>
                  </a:lnTo>
                  <a:lnTo>
                    <a:pt x="401731" y="245191"/>
                  </a:lnTo>
                  <a:lnTo>
                    <a:pt x="415560" y="24932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0" name="SMARTInkAnnotation111"/>
            <p:cNvSpPr/>
            <p:nvPr/>
          </p:nvSpPr>
          <p:spPr>
            <a:xfrm>
              <a:off x="5915890" y="4322617"/>
              <a:ext cx="13856" cy="1"/>
            </a:xfrm>
            <a:custGeom>
              <a:avLst/>
              <a:gdLst/>
              <a:ahLst/>
              <a:cxnLst/>
              <a:rect l="0" t="0" r="0" b="0"/>
              <a:pathLst>
                <a:path w="13856" h="1">
                  <a:moveTo>
                    <a:pt x="13855" y="0"/>
                  </a:move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1" name="SMARTInkAnnotation112"/>
            <p:cNvSpPr/>
            <p:nvPr/>
          </p:nvSpPr>
          <p:spPr>
            <a:xfrm>
              <a:off x="6068290" y="4253345"/>
              <a:ext cx="27711" cy="498765"/>
            </a:xfrm>
            <a:custGeom>
              <a:avLst/>
              <a:gdLst/>
              <a:ahLst/>
              <a:cxnLst/>
              <a:rect l="0" t="0" r="0" b="0"/>
              <a:pathLst>
                <a:path w="27711" h="498765">
                  <a:moveTo>
                    <a:pt x="27710" y="0"/>
                  </a:moveTo>
                  <a:lnTo>
                    <a:pt x="27710" y="201162"/>
                  </a:lnTo>
                  <a:lnTo>
                    <a:pt x="26170" y="212617"/>
                  </a:lnTo>
                  <a:lnTo>
                    <a:pt x="23605" y="224872"/>
                  </a:lnTo>
                  <a:lnTo>
                    <a:pt x="20355" y="237660"/>
                  </a:lnTo>
                  <a:lnTo>
                    <a:pt x="18188" y="250804"/>
                  </a:lnTo>
                  <a:lnTo>
                    <a:pt x="16744" y="264184"/>
                  </a:lnTo>
                  <a:lnTo>
                    <a:pt x="15780" y="277723"/>
                  </a:lnTo>
                  <a:lnTo>
                    <a:pt x="15139" y="289828"/>
                  </a:lnTo>
                  <a:lnTo>
                    <a:pt x="14425" y="311487"/>
                  </a:lnTo>
                  <a:lnTo>
                    <a:pt x="12696" y="323112"/>
                  </a:lnTo>
                  <a:lnTo>
                    <a:pt x="10004" y="335481"/>
                  </a:lnTo>
                  <a:lnTo>
                    <a:pt x="6669" y="348345"/>
                  </a:lnTo>
                  <a:lnTo>
                    <a:pt x="4447" y="359999"/>
                  </a:lnTo>
                  <a:lnTo>
                    <a:pt x="2964" y="370848"/>
                  </a:lnTo>
                  <a:lnTo>
                    <a:pt x="1977" y="381160"/>
                  </a:lnTo>
                  <a:lnTo>
                    <a:pt x="1318" y="391112"/>
                  </a:lnTo>
                  <a:lnTo>
                    <a:pt x="879" y="400827"/>
                  </a:lnTo>
                  <a:lnTo>
                    <a:pt x="390" y="419830"/>
                  </a:lnTo>
                  <a:lnTo>
                    <a:pt x="0" y="498764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2" name="SMARTInkAnnotation113"/>
            <p:cNvSpPr/>
            <p:nvPr/>
          </p:nvSpPr>
          <p:spPr>
            <a:xfrm>
              <a:off x="5999017" y="4488872"/>
              <a:ext cx="221674" cy="35692"/>
            </a:xfrm>
            <a:custGeom>
              <a:avLst/>
              <a:gdLst/>
              <a:ahLst/>
              <a:cxnLst/>
              <a:rect l="0" t="0" r="0" b="0"/>
              <a:pathLst>
                <a:path w="221674" h="35692">
                  <a:moveTo>
                    <a:pt x="0" y="27709"/>
                  </a:moveTo>
                  <a:lnTo>
                    <a:pt x="13284" y="27709"/>
                  </a:lnTo>
                  <a:lnTo>
                    <a:pt x="21812" y="31814"/>
                  </a:lnTo>
                  <a:lnTo>
                    <a:pt x="28396" y="35065"/>
                  </a:lnTo>
                  <a:lnTo>
                    <a:pt x="34325" y="35691"/>
                  </a:lnTo>
                  <a:lnTo>
                    <a:pt x="39816" y="34570"/>
                  </a:lnTo>
                  <a:lnTo>
                    <a:pt x="45018" y="32283"/>
                  </a:lnTo>
                  <a:lnTo>
                    <a:pt x="51564" y="30759"/>
                  </a:lnTo>
                  <a:lnTo>
                    <a:pt x="59006" y="29742"/>
                  </a:lnTo>
                  <a:lnTo>
                    <a:pt x="67047" y="29064"/>
                  </a:lnTo>
                  <a:lnTo>
                    <a:pt x="75486" y="28613"/>
                  </a:lnTo>
                  <a:lnTo>
                    <a:pt x="93073" y="28111"/>
                  </a:lnTo>
                  <a:lnTo>
                    <a:pt x="102073" y="26438"/>
                  </a:lnTo>
                  <a:lnTo>
                    <a:pt x="111152" y="23783"/>
                  </a:lnTo>
                  <a:lnTo>
                    <a:pt x="120283" y="20473"/>
                  </a:lnTo>
                  <a:lnTo>
                    <a:pt x="127910" y="18267"/>
                  </a:lnTo>
                  <a:lnTo>
                    <a:pt x="134534" y="16796"/>
                  </a:lnTo>
                  <a:lnTo>
                    <a:pt x="140490" y="15816"/>
                  </a:lnTo>
                  <a:lnTo>
                    <a:pt x="147539" y="13622"/>
                  </a:lnTo>
                  <a:lnTo>
                    <a:pt x="155317" y="10621"/>
                  </a:lnTo>
                  <a:lnTo>
                    <a:pt x="163581" y="7081"/>
                  </a:lnTo>
                  <a:lnTo>
                    <a:pt x="170630" y="4721"/>
                  </a:lnTo>
                  <a:lnTo>
                    <a:pt x="176869" y="3147"/>
                  </a:lnTo>
                  <a:lnTo>
                    <a:pt x="182567" y="2098"/>
                  </a:lnTo>
                  <a:lnTo>
                    <a:pt x="187905" y="1399"/>
                  </a:lnTo>
                  <a:lnTo>
                    <a:pt x="193003" y="933"/>
                  </a:lnTo>
                  <a:lnTo>
                    <a:pt x="197942" y="622"/>
                  </a:lnTo>
                  <a:lnTo>
                    <a:pt x="207535" y="277"/>
                  </a:lnTo>
                  <a:lnTo>
                    <a:pt x="221673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3" name="SMARTInkAnnotation114"/>
            <p:cNvSpPr/>
            <p:nvPr/>
          </p:nvSpPr>
          <p:spPr>
            <a:xfrm>
              <a:off x="6248400" y="4481054"/>
              <a:ext cx="193964" cy="298520"/>
            </a:xfrm>
            <a:custGeom>
              <a:avLst/>
              <a:gdLst/>
              <a:ahLst/>
              <a:cxnLst/>
              <a:rect l="0" t="0" r="0" b="0"/>
              <a:pathLst>
                <a:path w="193964" h="298520">
                  <a:moveTo>
                    <a:pt x="41563" y="132509"/>
                  </a:moveTo>
                  <a:lnTo>
                    <a:pt x="41563" y="139864"/>
                  </a:lnTo>
                  <a:lnTo>
                    <a:pt x="40024" y="143570"/>
                  </a:lnTo>
                  <a:lnTo>
                    <a:pt x="34209" y="151793"/>
                  </a:lnTo>
                  <a:lnTo>
                    <a:pt x="32041" y="156141"/>
                  </a:lnTo>
                  <a:lnTo>
                    <a:pt x="29634" y="165077"/>
                  </a:lnTo>
                  <a:lnTo>
                    <a:pt x="24460" y="174180"/>
                  </a:lnTo>
                  <a:lnTo>
                    <a:pt x="20924" y="178762"/>
                  </a:lnTo>
                  <a:lnTo>
                    <a:pt x="18567" y="184896"/>
                  </a:lnTo>
                  <a:lnTo>
                    <a:pt x="16996" y="192064"/>
                  </a:lnTo>
                  <a:lnTo>
                    <a:pt x="15949" y="199921"/>
                  </a:lnTo>
                  <a:lnTo>
                    <a:pt x="15251" y="206699"/>
                  </a:lnTo>
                  <a:lnTo>
                    <a:pt x="14785" y="212757"/>
                  </a:lnTo>
                  <a:lnTo>
                    <a:pt x="14475" y="218335"/>
                  </a:lnTo>
                  <a:lnTo>
                    <a:pt x="12729" y="225133"/>
                  </a:lnTo>
                  <a:lnTo>
                    <a:pt x="10025" y="232743"/>
                  </a:lnTo>
                  <a:lnTo>
                    <a:pt x="6683" y="240895"/>
                  </a:lnTo>
                  <a:lnTo>
                    <a:pt x="4455" y="247869"/>
                  </a:lnTo>
                  <a:lnTo>
                    <a:pt x="2970" y="254058"/>
                  </a:lnTo>
                  <a:lnTo>
                    <a:pt x="1980" y="259724"/>
                  </a:lnTo>
                  <a:lnTo>
                    <a:pt x="1319" y="265040"/>
                  </a:lnTo>
                  <a:lnTo>
                    <a:pt x="880" y="270124"/>
                  </a:lnTo>
                  <a:lnTo>
                    <a:pt x="586" y="275052"/>
                  </a:lnTo>
                  <a:lnTo>
                    <a:pt x="261" y="284633"/>
                  </a:lnTo>
                  <a:lnTo>
                    <a:pt x="4" y="298519"/>
                  </a:lnTo>
                  <a:lnTo>
                    <a:pt x="0" y="279459"/>
                  </a:lnTo>
                  <a:lnTo>
                    <a:pt x="1539" y="275118"/>
                  </a:lnTo>
                  <a:lnTo>
                    <a:pt x="7354" y="266190"/>
                  </a:lnTo>
                  <a:lnTo>
                    <a:pt x="9521" y="260114"/>
                  </a:lnTo>
                  <a:lnTo>
                    <a:pt x="10965" y="252985"/>
                  </a:lnTo>
                  <a:lnTo>
                    <a:pt x="11929" y="245154"/>
                  </a:lnTo>
                  <a:lnTo>
                    <a:pt x="12570" y="238393"/>
                  </a:lnTo>
                  <a:lnTo>
                    <a:pt x="12998" y="232347"/>
                  </a:lnTo>
                  <a:lnTo>
                    <a:pt x="13283" y="226777"/>
                  </a:lnTo>
                  <a:lnTo>
                    <a:pt x="13600" y="212378"/>
                  </a:lnTo>
                  <a:lnTo>
                    <a:pt x="13685" y="204227"/>
                  </a:lnTo>
                  <a:lnTo>
                    <a:pt x="15280" y="195715"/>
                  </a:lnTo>
                  <a:lnTo>
                    <a:pt x="17884" y="186961"/>
                  </a:lnTo>
                  <a:lnTo>
                    <a:pt x="21159" y="178047"/>
                  </a:lnTo>
                  <a:lnTo>
                    <a:pt x="23343" y="169026"/>
                  </a:lnTo>
                  <a:lnTo>
                    <a:pt x="24798" y="159932"/>
                  </a:lnTo>
                  <a:lnTo>
                    <a:pt x="25768" y="150791"/>
                  </a:lnTo>
                  <a:lnTo>
                    <a:pt x="26415" y="141618"/>
                  </a:lnTo>
                  <a:lnTo>
                    <a:pt x="26846" y="132424"/>
                  </a:lnTo>
                  <a:lnTo>
                    <a:pt x="27325" y="113999"/>
                  </a:lnTo>
                  <a:lnTo>
                    <a:pt x="27539" y="95547"/>
                  </a:lnTo>
                  <a:lnTo>
                    <a:pt x="29134" y="86316"/>
                  </a:lnTo>
                  <a:lnTo>
                    <a:pt x="31738" y="77084"/>
                  </a:lnTo>
                  <a:lnTo>
                    <a:pt x="35013" y="67850"/>
                  </a:lnTo>
                  <a:lnTo>
                    <a:pt x="37196" y="60154"/>
                  </a:lnTo>
                  <a:lnTo>
                    <a:pt x="38653" y="53485"/>
                  </a:lnTo>
                  <a:lnTo>
                    <a:pt x="39622" y="47499"/>
                  </a:lnTo>
                  <a:lnTo>
                    <a:pt x="41808" y="41969"/>
                  </a:lnTo>
                  <a:lnTo>
                    <a:pt x="44806" y="36743"/>
                  </a:lnTo>
                  <a:lnTo>
                    <a:pt x="48343" y="31719"/>
                  </a:lnTo>
                  <a:lnTo>
                    <a:pt x="50701" y="26831"/>
                  </a:lnTo>
                  <a:lnTo>
                    <a:pt x="52273" y="22033"/>
                  </a:lnTo>
                  <a:lnTo>
                    <a:pt x="53321" y="17295"/>
                  </a:lnTo>
                  <a:lnTo>
                    <a:pt x="55560" y="14136"/>
                  </a:lnTo>
                  <a:lnTo>
                    <a:pt x="58591" y="12030"/>
                  </a:lnTo>
                  <a:lnTo>
                    <a:pt x="62151" y="10626"/>
                  </a:lnTo>
                  <a:lnTo>
                    <a:pt x="66065" y="9690"/>
                  </a:lnTo>
                  <a:lnTo>
                    <a:pt x="70212" y="9066"/>
                  </a:lnTo>
                  <a:lnTo>
                    <a:pt x="74517" y="8650"/>
                  </a:lnTo>
                  <a:lnTo>
                    <a:pt x="78926" y="6834"/>
                  </a:lnTo>
                  <a:lnTo>
                    <a:pt x="83406" y="4083"/>
                  </a:lnTo>
                  <a:lnTo>
                    <a:pt x="87931" y="710"/>
                  </a:lnTo>
                  <a:lnTo>
                    <a:pt x="92487" y="0"/>
                  </a:lnTo>
                  <a:lnTo>
                    <a:pt x="97064" y="1067"/>
                  </a:lnTo>
                  <a:lnTo>
                    <a:pt x="101655" y="3318"/>
                  </a:lnTo>
                  <a:lnTo>
                    <a:pt x="106254" y="4818"/>
                  </a:lnTo>
                  <a:lnTo>
                    <a:pt x="110860" y="5818"/>
                  </a:lnTo>
                  <a:lnTo>
                    <a:pt x="115470" y="6485"/>
                  </a:lnTo>
                  <a:lnTo>
                    <a:pt x="121622" y="6929"/>
                  </a:lnTo>
                  <a:lnTo>
                    <a:pt x="128802" y="7225"/>
                  </a:lnTo>
                  <a:lnTo>
                    <a:pt x="149513" y="7643"/>
                  </a:lnTo>
                  <a:lnTo>
                    <a:pt x="155094" y="7701"/>
                  </a:lnTo>
                  <a:lnTo>
                    <a:pt x="160353" y="9279"/>
                  </a:lnTo>
                  <a:lnTo>
                    <a:pt x="165399" y="11871"/>
                  </a:lnTo>
                  <a:lnTo>
                    <a:pt x="170302" y="15138"/>
                  </a:lnTo>
                  <a:lnTo>
                    <a:pt x="175110" y="17317"/>
                  </a:lnTo>
                  <a:lnTo>
                    <a:pt x="179855" y="18769"/>
                  </a:lnTo>
                  <a:lnTo>
                    <a:pt x="193963" y="2167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4" name="SMARTInkAnnotation115"/>
            <p:cNvSpPr/>
            <p:nvPr/>
          </p:nvSpPr>
          <p:spPr>
            <a:xfrm>
              <a:off x="6456864" y="4488892"/>
              <a:ext cx="179234" cy="277072"/>
            </a:xfrm>
            <a:custGeom>
              <a:avLst/>
              <a:gdLst/>
              <a:ahLst/>
              <a:cxnLst/>
              <a:rect l="0" t="0" r="0" b="0"/>
              <a:pathLst>
                <a:path w="179234" h="277072">
                  <a:moveTo>
                    <a:pt x="40917" y="96962"/>
                  </a:moveTo>
                  <a:lnTo>
                    <a:pt x="52846" y="108890"/>
                  </a:lnTo>
                  <a:lnTo>
                    <a:pt x="56567" y="107994"/>
                  </a:lnTo>
                  <a:lnTo>
                    <a:pt x="62126" y="105856"/>
                  </a:lnTo>
                  <a:lnTo>
                    <a:pt x="68912" y="102891"/>
                  </a:lnTo>
                  <a:lnTo>
                    <a:pt x="74973" y="100915"/>
                  </a:lnTo>
                  <a:lnTo>
                    <a:pt x="80554" y="99597"/>
                  </a:lnTo>
                  <a:lnTo>
                    <a:pt x="85815" y="98719"/>
                  </a:lnTo>
                  <a:lnTo>
                    <a:pt x="90861" y="98133"/>
                  </a:lnTo>
                  <a:lnTo>
                    <a:pt x="95764" y="97743"/>
                  </a:lnTo>
                  <a:lnTo>
                    <a:pt x="100573" y="97483"/>
                  </a:lnTo>
                  <a:lnTo>
                    <a:pt x="105319" y="95770"/>
                  </a:lnTo>
                  <a:lnTo>
                    <a:pt x="110021" y="93088"/>
                  </a:lnTo>
                  <a:lnTo>
                    <a:pt x="114696" y="89761"/>
                  </a:lnTo>
                  <a:lnTo>
                    <a:pt x="120891" y="87544"/>
                  </a:lnTo>
                  <a:lnTo>
                    <a:pt x="128099" y="86065"/>
                  </a:lnTo>
                  <a:lnTo>
                    <a:pt x="135984" y="85079"/>
                  </a:lnTo>
                  <a:lnTo>
                    <a:pt x="141241" y="82882"/>
                  </a:lnTo>
                  <a:lnTo>
                    <a:pt x="144745" y="79879"/>
                  </a:lnTo>
                  <a:lnTo>
                    <a:pt x="150178" y="72436"/>
                  </a:lnTo>
                  <a:lnTo>
                    <a:pt x="153782" y="68296"/>
                  </a:lnTo>
                  <a:lnTo>
                    <a:pt x="157725" y="63997"/>
                  </a:lnTo>
                  <a:lnTo>
                    <a:pt x="166210" y="55115"/>
                  </a:lnTo>
                  <a:lnTo>
                    <a:pt x="170627" y="50591"/>
                  </a:lnTo>
                  <a:lnTo>
                    <a:pt x="173572" y="46036"/>
                  </a:lnTo>
                  <a:lnTo>
                    <a:pt x="175535" y="41460"/>
                  </a:lnTo>
                  <a:lnTo>
                    <a:pt x="178687" y="30410"/>
                  </a:lnTo>
                  <a:lnTo>
                    <a:pt x="179117" y="24793"/>
                  </a:lnTo>
                  <a:lnTo>
                    <a:pt x="179233" y="21140"/>
                  </a:lnTo>
                  <a:lnTo>
                    <a:pt x="177770" y="17165"/>
                  </a:lnTo>
                  <a:lnTo>
                    <a:pt x="175255" y="12977"/>
                  </a:lnTo>
                  <a:lnTo>
                    <a:pt x="172040" y="8645"/>
                  </a:lnTo>
                  <a:lnTo>
                    <a:pt x="168357" y="5756"/>
                  </a:lnTo>
                  <a:lnTo>
                    <a:pt x="164362" y="3831"/>
                  </a:lnTo>
                  <a:lnTo>
                    <a:pt x="160159" y="2547"/>
                  </a:lnTo>
                  <a:lnTo>
                    <a:pt x="155818" y="1692"/>
                  </a:lnTo>
                  <a:lnTo>
                    <a:pt x="151384" y="1121"/>
                  </a:lnTo>
                  <a:lnTo>
                    <a:pt x="146890" y="741"/>
                  </a:lnTo>
                  <a:lnTo>
                    <a:pt x="140814" y="487"/>
                  </a:lnTo>
                  <a:lnTo>
                    <a:pt x="125853" y="206"/>
                  </a:lnTo>
                  <a:lnTo>
                    <a:pt x="80353" y="0"/>
                  </a:lnTo>
                  <a:lnTo>
                    <a:pt x="73365" y="1533"/>
                  </a:lnTo>
                  <a:lnTo>
                    <a:pt x="65628" y="4094"/>
                  </a:lnTo>
                  <a:lnTo>
                    <a:pt x="57391" y="7341"/>
                  </a:lnTo>
                  <a:lnTo>
                    <a:pt x="50360" y="11045"/>
                  </a:lnTo>
                  <a:lnTo>
                    <a:pt x="44134" y="15054"/>
                  </a:lnTo>
                  <a:lnTo>
                    <a:pt x="38443" y="19266"/>
                  </a:lnTo>
                  <a:lnTo>
                    <a:pt x="33110" y="25152"/>
                  </a:lnTo>
                  <a:lnTo>
                    <a:pt x="28016" y="32155"/>
                  </a:lnTo>
                  <a:lnTo>
                    <a:pt x="23080" y="39903"/>
                  </a:lnTo>
                  <a:lnTo>
                    <a:pt x="19789" y="48147"/>
                  </a:lnTo>
                  <a:lnTo>
                    <a:pt x="17596" y="56722"/>
                  </a:lnTo>
                  <a:lnTo>
                    <a:pt x="16133" y="65517"/>
                  </a:lnTo>
                  <a:lnTo>
                    <a:pt x="13619" y="72920"/>
                  </a:lnTo>
                  <a:lnTo>
                    <a:pt x="10403" y="79394"/>
                  </a:lnTo>
                  <a:lnTo>
                    <a:pt x="6720" y="85251"/>
                  </a:lnTo>
                  <a:lnTo>
                    <a:pt x="4264" y="92233"/>
                  </a:lnTo>
                  <a:lnTo>
                    <a:pt x="2628" y="99967"/>
                  </a:lnTo>
                  <a:lnTo>
                    <a:pt x="1536" y="108202"/>
                  </a:lnTo>
                  <a:lnTo>
                    <a:pt x="809" y="116771"/>
                  </a:lnTo>
                  <a:lnTo>
                    <a:pt x="324" y="125561"/>
                  </a:lnTo>
                  <a:lnTo>
                    <a:pt x="0" y="134501"/>
                  </a:lnTo>
                  <a:lnTo>
                    <a:pt x="1325" y="145079"/>
                  </a:lnTo>
                  <a:lnTo>
                    <a:pt x="3747" y="156749"/>
                  </a:lnTo>
                  <a:lnTo>
                    <a:pt x="6901" y="169147"/>
                  </a:lnTo>
                  <a:lnTo>
                    <a:pt x="10542" y="178952"/>
                  </a:lnTo>
                  <a:lnTo>
                    <a:pt x="14509" y="187028"/>
                  </a:lnTo>
                  <a:lnTo>
                    <a:pt x="18695" y="193952"/>
                  </a:lnTo>
                  <a:lnTo>
                    <a:pt x="23023" y="201646"/>
                  </a:lnTo>
                  <a:lnTo>
                    <a:pt x="31937" y="218405"/>
                  </a:lnTo>
                  <a:lnTo>
                    <a:pt x="38010" y="225645"/>
                  </a:lnTo>
                  <a:lnTo>
                    <a:pt x="45137" y="232012"/>
                  </a:lnTo>
                  <a:lnTo>
                    <a:pt x="52966" y="237795"/>
                  </a:lnTo>
                  <a:lnTo>
                    <a:pt x="59725" y="243190"/>
                  </a:lnTo>
                  <a:lnTo>
                    <a:pt x="65771" y="248326"/>
                  </a:lnTo>
                  <a:lnTo>
                    <a:pt x="71342" y="253290"/>
                  </a:lnTo>
                  <a:lnTo>
                    <a:pt x="78134" y="258138"/>
                  </a:lnTo>
                  <a:lnTo>
                    <a:pt x="85740" y="262910"/>
                  </a:lnTo>
                  <a:lnTo>
                    <a:pt x="93890" y="267630"/>
                  </a:lnTo>
                  <a:lnTo>
                    <a:pt x="100863" y="270777"/>
                  </a:lnTo>
                  <a:lnTo>
                    <a:pt x="107051" y="272875"/>
                  </a:lnTo>
                  <a:lnTo>
                    <a:pt x="112715" y="274274"/>
                  </a:lnTo>
                  <a:lnTo>
                    <a:pt x="118031" y="275207"/>
                  </a:lnTo>
                  <a:lnTo>
                    <a:pt x="123114" y="275828"/>
                  </a:lnTo>
                  <a:lnTo>
                    <a:pt x="137899" y="277071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5" name="SMARTInkAnnotation116"/>
            <p:cNvSpPr/>
            <p:nvPr/>
          </p:nvSpPr>
          <p:spPr>
            <a:xfrm>
              <a:off x="6788727" y="4564028"/>
              <a:ext cx="166255" cy="35682"/>
            </a:xfrm>
            <a:custGeom>
              <a:avLst/>
              <a:gdLst/>
              <a:ahLst/>
              <a:cxnLst/>
              <a:rect l="0" t="0" r="0" b="0"/>
              <a:pathLst>
                <a:path w="166255" h="35682">
                  <a:moveTo>
                    <a:pt x="0" y="35681"/>
                  </a:moveTo>
                  <a:lnTo>
                    <a:pt x="13284" y="22396"/>
                  </a:lnTo>
                  <a:lnTo>
                    <a:pt x="17706" y="22080"/>
                  </a:lnTo>
                  <a:lnTo>
                    <a:pt x="21041" y="21995"/>
                  </a:lnTo>
                  <a:lnTo>
                    <a:pt x="24802" y="20399"/>
                  </a:lnTo>
                  <a:lnTo>
                    <a:pt x="28850" y="17796"/>
                  </a:lnTo>
                  <a:lnTo>
                    <a:pt x="33088" y="14521"/>
                  </a:lnTo>
                  <a:lnTo>
                    <a:pt x="38991" y="12338"/>
                  </a:lnTo>
                  <a:lnTo>
                    <a:pt x="46006" y="10883"/>
                  </a:lnTo>
                  <a:lnTo>
                    <a:pt x="53762" y="9912"/>
                  </a:lnTo>
                  <a:lnTo>
                    <a:pt x="60471" y="9265"/>
                  </a:lnTo>
                  <a:lnTo>
                    <a:pt x="66484" y="8834"/>
                  </a:lnTo>
                  <a:lnTo>
                    <a:pt x="72031" y="8546"/>
                  </a:lnTo>
                  <a:lnTo>
                    <a:pt x="82300" y="8227"/>
                  </a:lnTo>
                  <a:lnTo>
                    <a:pt x="100842" y="8047"/>
                  </a:lnTo>
                  <a:lnTo>
                    <a:pt x="108791" y="8022"/>
                  </a:lnTo>
                  <a:lnTo>
                    <a:pt x="115631" y="6466"/>
                  </a:lnTo>
                  <a:lnTo>
                    <a:pt x="121729" y="3889"/>
                  </a:lnTo>
                  <a:lnTo>
                    <a:pt x="127335" y="632"/>
                  </a:lnTo>
                  <a:lnTo>
                    <a:pt x="132611" y="0"/>
                  </a:lnTo>
                  <a:lnTo>
                    <a:pt x="137668" y="1117"/>
                  </a:lnTo>
                  <a:lnTo>
                    <a:pt x="142579" y="3402"/>
                  </a:lnTo>
                  <a:lnTo>
                    <a:pt x="147392" y="4925"/>
                  </a:lnTo>
                  <a:lnTo>
                    <a:pt x="152140" y="5941"/>
                  </a:lnTo>
                  <a:lnTo>
                    <a:pt x="166254" y="797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6" name="SMARTInkAnnotation117"/>
            <p:cNvSpPr/>
            <p:nvPr/>
          </p:nvSpPr>
          <p:spPr>
            <a:xfrm>
              <a:off x="6747163" y="4696690"/>
              <a:ext cx="249383" cy="1"/>
            </a:xfrm>
            <a:custGeom>
              <a:avLst/>
              <a:gdLst/>
              <a:ahLst/>
              <a:cxnLst/>
              <a:rect l="0" t="0" r="0" b="0"/>
              <a:pathLst>
                <a:path w="249383" h="1">
                  <a:moveTo>
                    <a:pt x="0" y="0"/>
                  </a:moveTo>
                  <a:lnTo>
                    <a:pt x="249382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7" name="SMARTInkAnnotation118"/>
            <p:cNvSpPr/>
            <p:nvPr/>
          </p:nvSpPr>
          <p:spPr>
            <a:xfrm>
              <a:off x="7107550" y="4530627"/>
              <a:ext cx="235359" cy="221483"/>
            </a:xfrm>
            <a:custGeom>
              <a:avLst/>
              <a:gdLst/>
              <a:ahLst/>
              <a:cxnLst/>
              <a:rect l="0" t="0" r="0" b="0"/>
              <a:pathLst>
                <a:path w="235359" h="221483">
                  <a:moveTo>
                    <a:pt x="27540" y="55227"/>
                  </a:moveTo>
                  <a:lnTo>
                    <a:pt x="15611" y="67155"/>
                  </a:lnTo>
                  <a:lnTo>
                    <a:pt x="14541" y="72331"/>
                  </a:lnTo>
                  <a:lnTo>
                    <a:pt x="14257" y="75866"/>
                  </a:lnTo>
                  <a:lnTo>
                    <a:pt x="14066" y="81301"/>
                  </a:lnTo>
                  <a:lnTo>
                    <a:pt x="13761" y="108041"/>
                  </a:lnTo>
                  <a:lnTo>
                    <a:pt x="13685" y="212194"/>
                  </a:lnTo>
                  <a:lnTo>
                    <a:pt x="12147" y="215290"/>
                  </a:lnTo>
                  <a:lnTo>
                    <a:pt x="9581" y="217354"/>
                  </a:lnTo>
                  <a:lnTo>
                    <a:pt x="0" y="221410"/>
                  </a:lnTo>
                  <a:lnTo>
                    <a:pt x="11775" y="209546"/>
                  </a:lnTo>
                  <a:lnTo>
                    <a:pt x="12837" y="204375"/>
                  </a:lnTo>
                  <a:lnTo>
                    <a:pt x="13120" y="200841"/>
                  </a:lnTo>
                  <a:lnTo>
                    <a:pt x="13309" y="195406"/>
                  </a:lnTo>
                  <a:lnTo>
                    <a:pt x="13611" y="168667"/>
                  </a:lnTo>
                  <a:lnTo>
                    <a:pt x="13636" y="163181"/>
                  </a:lnTo>
                  <a:lnTo>
                    <a:pt x="15191" y="156445"/>
                  </a:lnTo>
                  <a:lnTo>
                    <a:pt x="17769" y="148875"/>
                  </a:lnTo>
                  <a:lnTo>
                    <a:pt x="21026" y="140750"/>
                  </a:lnTo>
                  <a:lnTo>
                    <a:pt x="23197" y="133794"/>
                  </a:lnTo>
                  <a:lnTo>
                    <a:pt x="24645" y="127617"/>
                  </a:lnTo>
                  <a:lnTo>
                    <a:pt x="25609" y="121960"/>
                  </a:lnTo>
                  <a:lnTo>
                    <a:pt x="27793" y="115109"/>
                  </a:lnTo>
                  <a:lnTo>
                    <a:pt x="30787" y="107464"/>
                  </a:lnTo>
                  <a:lnTo>
                    <a:pt x="34323" y="99288"/>
                  </a:lnTo>
                  <a:lnTo>
                    <a:pt x="36681" y="92298"/>
                  </a:lnTo>
                  <a:lnTo>
                    <a:pt x="38251" y="86098"/>
                  </a:lnTo>
                  <a:lnTo>
                    <a:pt x="39299" y="80426"/>
                  </a:lnTo>
                  <a:lnTo>
                    <a:pt x="41538" y="73566"/>
                  </a:lnTo>
                  <a:lnTo>
                    <a:pt x="44570" y="65913"/>
                  </a:lnTo>
                  <a:lnTo>
                    <a:pt x="48129" y="57734"/>
                  </a:lnTo>
                  <a:lnTo>
                    <a:pt x="52042" y="50740"/>
                  </a:lnTo>
                  <a:lnTo>
                    <a:pt x="56190" y="44539"/>
                  </a:lnTo>
                  <a:lnTo>
                    <a:pt x="60495" y="38865"/>
                  </a:lnTo>
                  <a:lnTo>
                    <a:pt x="63365" y="33543"/>
                  </a:lnTo>
                  <a:lnTo>
                    <a:pt x="65278" y="28456"/>
                  </a:lnTo>
                  <a:lnTo>
                    <a:pt x="66553" y="23525"/>
                  </a:lnTo>
                  <a:lnTo>
                    <a:pt x="68942" y="20238"/>
                  </a:lnTo>
                  <a:lnTo>
                    <a:pt x="72076" y="18046"/>
                  </a:lnTo>
                  <a:lnTo>
                    <a:pt x="75703" y="16585"/>
                  </a:lnTo>
                  <a:lnTo>
                    <a:pt x="79660" y="14072"/>
                  </a:lnTo>
                  <a:lnTo>
                    <a:pt x="83838" y="10857"/>
                  </a:lnTo>
                  <a:lnTo>
                    <a:pt x="94251" y="1991"/>
                  </a:lnTo>
                  <a:lnTo>
                    <a:pt x="99779" y="779"/>
                  </a:lnTo>
                  <a:lnTo>
                    <a:pt x="103409" y="456"/>
                  </a:lnTo>
                  <a:lnTo>
                    <a:pt x="107368" y="240"/>
                  </a:lnTo>
                  <a:lnTo>
                    <a:pt x="115871" y="0"/>
                  </a:lnTo>
                  <a:lnTo>
                    <a:pt x="120295" y="1476"/>
                  </a:lnTo>
                  <a:lnTo>
                    <a:pt x="124782" y="3999"/>
                  </a:lnTo>
                  <a:lnTo>
                    <a:pt x="129313" y="7221"/>
                  </a:lnTo>
                  <a:lnTo>
                    <a:pt x="133873" y="9368"/>
                  </a:lnTo>
                  <a:lnTo>
                    <a:pt x="138454" y="10800"/>
                  </a:lnTo>
                  <a:lnTo>
                    <a:pt x="143046" y="11754"/>
                  </a:lnTo>
                  <a:lnTo>
                    <a:pt x="147647" y="13930"/>
                  </a:lnTo>
                  <a:lnTo>
                    <a:pt x="152254" y="16920"/>
                  </a:lnTo>
                  <a:lnTo>
                    <a:pt x="156865" y="20453"/>
                  </a:lnTo>
                  <a:lnTo>
                    <a:pt x="163017" y="24347"/>
                  </a:lnTo>
                  <a:lnTo>
                    <a:pt x="170198" y="28483"/>
                  </a:lnTo>
                  <a:lnTo>
                    <a:pt x="178064" y="32780"/>
                  </a:lnTo>
                  <a:lnTo>
                    <a:pt x="184846" y="37183"/>
                  </a:lnTo>
                  <a:lnTo>
                    <a:pt x="190909" y="41659"/>
                  </a:lnTo>
                  <a:lnTo>
                    <a:pt x="196489" y="46182"/>
                  </a:lnTo>
                  <a:lnTo>
                    <a:pt x="201748" y="50736"/>
                  </a:lnTo>
                  <a:lnTo>
                    <a:pt x="206795" y="55312"/>
                  </a:lnTo>
                  <a:lnTo>
                    <a:pt x="211697" y="59902"/>
                  </a:lnTo>
                  <a:lnTo>
                    <a:pt x="214966" y="64501"/>
                  </a:lnTo>
                  <a:lnTo>
                    <a:pt x="217146" y="69107"/>
                  </a:lnTo>
                  <a:lnTo>
                    <a:pt x="218598" y="73716"/>
                  </a:lnTo>
                  <a:lnTo>
                    <a:pt x="221107" y="78329"/>
                  </a:lnTo>
                  <a:lnTo>
                    <a:pt x="224318" y="82944"/>
                  </a:lnTo>
                  <a:lnTo>
                    <a:pt x="227997" y="87560"/>
                  </a:lnTo>
                  <a:lnTo>
                    <a:pt x="230451" y="92176"/>
                  </a:lnTo>
                  <a:lnTo>
                    <a:pt x="232087" y="96793"/>
                  </a:lnTo>
                  <a:lnTo>
                    <a:pt x="233177" y="101410"/>
                  </a:lnTo>
                  <a:lnTo>
                    <a:pt x="233904" y="106028"/>
                  </a:lnTo>
                  <a:lnTo>
                    <a:pt x="234390" y="110646"/>
                  </a:lnTo>
                  <a:lnTo>
                    <a:pt x="234712" y="115264"/>
                  </a:lnTo>
                  <a:lnTo>
                    <a:pt x="234928" y="119882"/>
                  </a:lnTo>
                  <a:lnTo>
                    <a:pt x="235167" y="129118"/>
                  </a:lnTo>
                  <a:lnTo>
                    <a:pt x="235358" y="211675"/>
                  </a:lnTo>
                  <a:lnTo>
                    <a:pt x="233818" y="214944"/>
                  </a:lnTo>
                  <a:lnTo>
                    <a:pt x="231253" y="217123"/>
                  </a:lnTo>
                  <a:lnTo>
                    <a:pt x="221504" y="22148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8" name="SMARTInkAnnotation119"/>
            <p:cNvSpPr/>
            <p:nvPr/>
          </p:nvSpPr>
          <p:spPr>
            <a:xfrm>
              <a:off x="7453745" y="4502798"/>
              <a:ext cx="166184" cy="290875"/>
            </a:xfrm>
            <a:custGeom>
              <a:avLst/>
              <a:gdLst/>
              <a:ahLst/>
              <a:cxnLst/>
              <a:rect l="0" t="0" r="0" b="0"/>
              <a:pathLst>
                <a:path w="166184" h="290875">
                  <a:moveTo>
                    <a:pt x="0" y="152329"/>
                  </a:moveTo>
                  <a:lnTo>
                    <a:pt x="7981" y="152329"/>
                  </a:lnTo>
                  <a:lnTo>
                    <a:pt x="4574" y="152329"/>
                  </a:lnTo>
                  <a:lnTo>
                    <a:pt x="12330" y="152329"/>
                  </a:lnTo>
                  <a:lnTo>
                    <a:pt x="17281" y="148224"/>
                  </a:lnTo>
                  <a:lnTo>
                    <a:pt x="20758" y="144974"/>
                  </a:lnTo>
                  <a:lnTo>
                    <a:pt x="24614" y="142807"/>
                  </a:lnTo>
                  <a:lnTo>
                    <a:pt x="28724" y="141363"/>
                  </a:lnTo>
                  <a:lnTo>
                    <a:pt x="33004" y="140400"/>
                  </a:lnTo>
                  <a:lnTo>
                    <a:pt x="37396" y="139758"/>
                  </a:lnTo>
                  <a:lnTo>
                    <a:pt x="41864" y="139330"/>
                  </a:lnTo>
                  <a:lnTo>
                    <a:pt x="46382" y="139045"/>
                  </a:lnTo>
                  <a:lnTo>
                    <a:pt x="55508" y="138728"/>
                  </a:lnTo>
                  <a:lnTo>
                    <a:pt x="60096" y="138643"/>
                  </a:lnTo>
                  <a:lnTo>
                    <a:pt x="66233" y="137048"/>
                  </a:lnTo>
                  <a:lnTo>
                    <a:pt x="73404" y="134444"/>
                  </a:lnTo>
                  <a:lnTo>
                    <a:pt x="81264" y="131169"/>
                  </a:lnTo>
                  <a:lnTo>
                    <a:pt x="88043" y="128986"/>
                  </a:lnTo>
                  <a:lnTo>
                    <a:pt x="94101" y="127530"/>
                  </a:lnTo>
                  <a:lnTo>
                    <a:pt x="99679" y="126560"/>
                  </a:lnTo>
                  <a:lnTo>
                    <a:pt x="104937" y="124374"/>
                  </a:lnTo>
                  <a:lnTo>
                    <a:pt x="109983" y="121377"/>
                  </a:lnTo>
                  <a:lnTo>
                    <a:pt x="114885" y="117840"/>
                  </a:lnTo>
                  <a:lnTo>
                    <a:pt x="119693" y="113943"/>
                  </a:lnTo>
                  <a:lnTo>
                    <a:pt x="124438" y="109804"/>
                  </a:lnTo>
                  <a:lnTo>
                    <a:pt x="129140" y="105507"/>
                  </a:lnTo>
                  <a:lnTo>
                    <a:pt x="138470" y="96626"/>
                  </a:lnTo>
                  <a:lnTo>
                    <a:pt x="163514" y="71921"/>
                  </a:lnTo>
                  <a:lnTo>
                    <a:pt x="164427" y="69476"/>
                  </a:lnTo>
                  <a:lnTo>
                    <a:pt x="165441" y="62653"/>
                  </a:lnTo>
                  <a:lnTo>
                    <a:pt x="165893" y="54489"/>
                  </a:lnTo>
                  <a:lnTo>
                    <a:pt x="166094" y="45729"/>
                  </a:lnTo>
                  <a:lnTo>
                    <a:pt x="166183" y="36705"/>
                  </a:lnTo>
                  <a:lnTo>
                    <a:pt x="164668" y="32143"/>
                  </a:lnTo>
                  <a:lnTo>
                    <a:pt x="162118" y="27563"/>
                  </a:lnTo>
                  <a:lnTo>
                    <a:pt x="158879" y="22969"/>
                  </a:lnTo>
                  <a:lnTo>
                    <a:pt x="156719" y="18368"/>
                  </a:lnTo>
                  <a:lnTo>
                    <a:pt x="155279" y="13761"/>
                  </a:lnTo>
                  <a:lnTo>
                    <a:pt x="154320" y="9150"/>
                  </a:lnTo>
                  <a:lnTo>
                    <a:pt x="152140" y="6076"/>
                  </a:lnTo>
                  <a:lnTo>
                    <a:pt x="149149" y="4027"/>
                  </a:lnTo>
                  <a:lnTo>
                    <a:pt x="145614" y="2661"/>
                  </a:lnTo>
                  <a:lnTo>
                    <a:pt x="141718" y="1750"/>
                  </a:lnTo>
                  <a:lnTo>
                    <a:pt x="137582" y="1143"/>
                  </a:lnTo>
                  <a:lnTo>
                    <a:pt x="133284" y="738"/>
                  </a:lnTo>
                  <a:lnTo>
                    <a:pt x="128881" y="468"/>
                  </a:lnTo>
                  <a:lnTo>
                    <a:pt x="119883" y="169"/>
                  </a:lnTo>
                  <a:lnTo>
                    <a:pt x="106161" y="0"/>
                  </a:lnTo>
                  <a:lnTo>
                    <a:pt x="100022" y="1515"/>
                  </a:lnTo>
                  <a:lnTo>
                    <a:pt x="92852" y="4066"/>
                  </a:lnTo>
                  <a:lnTo>
                    <a:pt x="84992" y="7305"/>
                  </a:lnTo>
                  <a:lnTo>
                    <a:pt x="78213" y="11004"/>
                  </a:lnTo>
                  <a:lnTo>
                    <a:pt x="72153" y="15009"/>
                  </a:lnTo>
                  <a:lnTo>
                    <a:pt x="66575" y="19219"/>
                  </a:lnTo>
                  <a:lnTo>
                    <a:pt x="61317" y="23564"/>
                  </a:lnTo>
                  <a:lnTo>
                    <a:pt x="56272" y="28001"/>
                  </a:lnTo>
                  <a:lnTo>
                    <a:pt x="51369" y="32498"/>
                  </a:lnTo>
                  <a:lnTo>
                    <a:pt x="41816" y="41600"/>
                  </a:lnTo>
                  <a:lnTo>
                    <a:pt x="37114" y="46182"/>
                  </a:lnTo>
                  <a:lnTo>
                    <a:pt x="32440" y="52316"/>
                  </a:lnTo>
                  <a:lnTo>
                    <a:pt x="27784" y="59484"/>
                  </a:lnTo>
                  <a:lnTo>
                    <a:pt x="23141" y="67342"/>
                  </a:lnTo>
                  <a:lnTo>
                    <a:pt x="20045" y="75658"/>
                  </a:lnTo>
                  <a:lnTo>
                    <a:pt x="17982" y="84282"/>
                  </a:lnTo>
                  <a:lnTo>
                    <a:pt x="16606" y="93109"/>
                  </a:lnTo>
                  <a:lnTo>
                    <a:pt x="14150" y="100534"/>
                  </a:lnTo>
                  <a:lnTo>
                    <a:pt x="10973" y="107023"/>
                  </a:lnTo>
                  <a:lnTo>
                    <a:pt x="7315" y="112889"/>
                  </a:lnTo>
                  <a:lnTo>
                    <a:pt x="4877" y="119878"/>
                  </a:lnTo>
                  <a:lnTo>
                    <a:pt x="3251" y="127616"/>
                  </a:lnTo>
                  <a:lnTo>
                    <a:pt x="2167" y="135854"/>
                  </a:lnTo>
                  <a:lnTo>
                    <a:pt x="2984" y="144424"/>
                  </a:lnTo>
                  <a:lnTo>
                    <a:pt x="5068" y="153217"/>
                  </a:lnTo>
                  <a:lnTo>
                    <a:pt x="7997" y="162157"/>
                  </a:lnTo>
                  <a:lnTo>
                    <a:pt x="9949" y="171196"/>
                  </a:lnTo>
                  <a:lnTo>
                    <a:pt x="11252" y="180301"/>
                  </a:lnTo>
                  <a:lnTo>
                    <a:pt x="12119" y="189450"/>
                  </a:lnTo>
                  <a:lnTo>
                    <a:pt x="12697" y="198627"/>
                  </a:lnTo>
                  <a:lnTo>
                    <a:pt x="13341" y="217035"/>
                  </a:lnTo>
                  <a:lnTo>
                    <a:pt x="15051" y="224715"/>
                  </a:lnTo>
                  <a:lnTo>
                    <a:pt x="17731" y="231374"/>
                  </a:lnTo>
                  <a:lnTo>
                    <a:pt x="21056" y="237353"/>
                  </a:lnTo>
                  <a:lnTo>
                    <a:pt x="24814" y="242878"/>
                  </a:lnTo>
                  <a:lnTo>
                    <a:pt x="28857" y="248101"/>
                  </a:lnTo>
                  <a:lnTo>
                    <a:pt x="33093" y="253122"/>
                  </a:lnTo>
                  <a:lnTo>
                    <a:pt x="35917" y="258009"/>
                  </a:lnTo>
                  <a:lnTo>
                    <a:pt x="37799" y="262807"/>
                  </a:lnTo>
                  <a:lnTo>
                    <a:pt x="39054" y="267544"/>
                  </a:lnTo>
                  <a:lnTo>
                    <a:pt x="41430" y="272242"/>
                  </a:lnTo>
                  <a:lnTo>
                    <a:pt x="44553" y="276914"/>
                  </a:lnTo>
                  <a:lnTo>
                    <a:pt x="55418" y="290874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89" name="SMARTInkAnnotation120"/>
            <p:cNvSpPr/>
            <p:nvPr/>
          </p:nvSpPr>
          <p:spPr>
            <a:xfrm>
              <a:off x="7620000" y="4378036"/>
              <a:ext cx="124691" cy="69274"/>
            </a:xfrm>
            <a:custGeom>
              <a:avLst/>
              <a:gdLst/>
              <a:ahLst/>
              <a:cxnLst/>
              <a:rect l="0" t="0" r="0" b="0"/>
              <a:pathLst>
                <a:path w="124691" h="69274">
                  <a:moveTo>
                    <a:pt x="124690" y="0"/>
                  </a:moveTo>
                  <a:lnTo>
                    <a:pt x="104051" y="0"/>
                  </a:lnTo>
                  <a:lnTo>
                    <a:pt x="100155" y="1539"/>
                  </a:lnTo>
                  <a:lnTo>
                    <a:pt x="96019" y="4105"/>
                  </a:lnTo>
                  <a:lnTo>
                    <a:pt x="91722" y="7355"/>
                  </a:lnTo>
                  <a:lnTo>
                    <a:pt x="87317" y="9521"/>
                  </a:lnTo>
                  <a:lnTo>
                    <a:pt x="82842" y="10966"/>
                  </a:lnTo>
                  <a:lnTo>
                    <a:pt x="78319" y="11928"/>
                  </a:lnTo>
                  <a:lnTo>
                    <a:pt x="72224" y="14110"/>
                  </a:lnTo>
                  <a:lnTo>
                    <a:pt x="65083" y="17104"/>
                  </a:lnTo>
                  <a:lnTo>
                    <a:pt x="57243" y="20639"/>
                  </a:lnTo>
                  <a:lnTo>
                    <a:pt x="52016" y="24535"/>
                  </a:lnTo>
                  <a:lnTo>
                    <a:pt x="48531" y="28672"/>
                  </a:lnTo>
                  <a:lnTo>
                    <a:pt x="46209" y="32969"/>
                  </a:lnTo>
                  <a:lnTo>
                    <a:pt x="41581" y="37373"/>
                  </a:lnTo>
                  <a:lnTo>
                    <a:pt x="35418" y="41849"/>
                  </a:lnTo>
                  <a:lnTo>
                    <a:pt x="28230" y="46372"/>
                  </a:lnTo>
                  <a:lnTo>
                    <a:pt x="23438" y="50926"/>
                  </a:lnTo>
                  <a:lnTo>
                    <a:pt x="20243" y="55503"/>
                  </a:lnTo>
                  <a:lnTo>
                    <a:pt x="18113" y="60093"/>
                  </a:lnTo>
                  <a:lnTo>
                    <a:pt x="15154" y="63152"/>
                  </a:lnTo>
                  <a:lnTo>
                    <a:pt x="11641" y="65192"/>
                  </a:lnTo>
                  <a:lnTo>
                    <a:pt x="0" y="6927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90" name="SMARTInkAnnotation121"/>
            <p:cNvSpPr/>
            <p:nvPr/>
          </p:nvSpPr>
          <p:spPr>
            <a:xfrm>
              <a:off x="7467600" y="4738254"/>
              <a:ext cx="193964" cy="41564"/>
            </a:xfrm>
            <a:custGeom>
              <a:avLst/>
              <a:gdLst/>
              <a:ahLst/>
              <a:cxnLst/>
              <a:rect l="0" t="0" r="0" b="0"/>
              <a:pathLst>
                <a:path w="193964" h="41564">
                  <a:moveTo>
                    <a:pt x="0" y="0"/>
                  </a:moveTo>
                  <a:lnTo>
                    <a:pt x="11928" y="11928"/>
                  </a:lnTo>
                  <a:lnTo>
                    <a:pt x="17104" y="12999"/>
                  </a:lnTo>
                  <a:lnTo>
                    <a:pt x="20639" y="13284"/>
                  </a:lnTo>
                  <a:lnTo>
                    <a:pt x="24535" y="13474"/>
                  </a:lnTo>
                  <a:lnTo>
                    <a:pt x="32969" y="13685"/>
                  </a:lnTo>
                  <a:lnTo>
                    <a:pt x="37373" y="15281"/>
                  </a:lnTo>
                  <a:lnTo>
                    <a:pt x="41849" y="17884"/>
                  </a:lnTo>
                  <a:lnTo>
                    <a:pt x="46372" y="21159"/>
                  </a:lnTo>
                  <a:lnTo>
                    <a:pt x="50927" y="23343"/>
                  </a:lnTo>
                  <a:lnTo>
                    <a:pt x="55502" y="24798"/>
                  </a:lnTo>
                  <a:lnTo>
                    <a:pt x="60092" y="25768"/>
                  </a:lnTo>
                  <a:lnTo>
                    <a:pt x="63152" y="27955"/>
                  </a:lnTo>
                  <a:lnTo>
                    <a:pt x="65192" y="30952"/>
                  </a:lnTo>
                  <a:lnTo>
                    <a:pt x="66552" y="34489"/>
                  </a:lnTo>
                  <a:lnTo>
                    <a:pt x="68998" y="36847"/>
                  </a:lnTo>
                  <a:lnTo>
                    <a:pt x="72168" y="38419"/>
                  </a:lnTo>
                  <a:lnTo>
                    <a:pt x="82486" y="41380"/>
                  </a:lnTo>
                  <a:lnTo>
                    <a:pt x="86947" y="41482"/>
                  </a:lnTo>
                  <a:lnTo>
                    <a:pt x="157593" y="41563"/>
                  </a:lnTo>
                  <a:lnTo>
                    <a:pt x="160480" y="40024"/>
                  </a:lnTo>
                  <a:lnTo>
                    <a:pt x="162404" y="37459"/>
                  </a:lnTo>
                  <a:lnTo>
                    <a:pt x="163687" y="34209"/>
                  </a:lnTo>
                  <a:lnTo>
                    <a:pt x="166082" y="32042"/>
                  </a:lnTo>
                  <a:lnTo>
                    <a:pt x="169219" y="30598"/>
                  </a:lnTo>
                  <a:lnTo>
                    <a:pt x="177957" y="28279"/>
                  </a:lnTo>
                  <a:lnTo>
                    <a:pt x="183257" y="27963"/>
                  </a:lnTo>
                  <a:lnTo>
                    <a:pt x="193963" y="27709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</p:grpSp>
      <p:grpSp>
        <p:nvGrpSpPr>
          <p:cNvPr id="107" name="Group 106"/>
          <p:cNvGrpSpPr/>
          <p:nvPr/>
        </p:nvGrpSpPr>
        <p:grpSpPr>
          <a:xfrm>
            <a:off x="5250874" y="4835236"/>
            <a:ext cx="2937162" cy="595504"/>
            <a:chOff x="5250874" y="4835236"/>
            <a:chExt cx="2937162" cy="595504"/>
          </a:xfrm>
        </p:grpSpPr>
        <p:sp>
          <p:nvSpPr>
            <p:cNvPr id="93" name="SMARTInkAnnotation122"/>
            <p:cNvSpPr/>
            <p:nvPr/>
          </p:nvSpPr>
          <p:spPr>
            <a:xfrm>
              <a:off x="5250874" y="5181600"/>
              <a:ext cx="332508" cy="249140"/>
            </a:xfrm>
            <a:custGeom>
              <a:avLst/>
              <a:gdLst/>
              <a:ahLst/>
              <a:cxnLst/>
              <a:rect l="0" t="0" r="0" b="0"/>
              <a:pathLst>
                <a:path w="332508" h="249140">
                  <a:moveTo>
                    <a:pt x="41562" y="0"/>
                  </a:moveTo>
                  <a:lnTo>
                    <a:pt x="29633" y="11928"/>
                  </a:lnTo>
                  <a:lnTo>
                    <a:pt x="28991" y="15649"/>
                  </a:lnTo>
                  <a:lnTo>
                    <a:pt x="28563" y="21208"/>
                  </a:lnTo>
                  <a:lnTo>
                    <a:pt x="28088" y="34056"/>
                  </a:lnTo>
                  <a:lnTo>
                    <a:pt x="27820" y="51483"/>
                  </a:lnTo>
                  <a:lnTo>
                    <a:pt x="27709" y="140488"/>
                  </a:lnTo>
                  <a:lnTo>
                    <a:pt x="26169" y="147537"/>
                  </a:lnTo>
                  <a:lnTo>
                    <a:pt x="23603" y="155316"/>
                  </a:lnTo>
                  <a:lnTo>
                    <a:pt x="20353" y="163580"/>
                  </a:lnTo>
                  <a:lnTo>
                    <a:pt x="18186" y="170629"/>
                  </a:lnTo>
                  <a:lnTo>
                    <a:pt x="16742" y="176868"/>
                  </a:lnTo>
                  <a:lnTo>
                    <a:pt x="15779" y="182566"/>
                  </a:lnTo>
                  <a:lnTo>
                    <a:pt x="15137" y="187904"/>
                  </a:lnTo>
                  <a:lnTo>
                    <a:pt x="14709" y="193003"/>
                  </a:lnTo>
                  <a:lnTo>
                    <a:pt x="14423" y="197941"/>
                  </a:lnTo>
                  <a:lnTo>
                    <a:pt x="14106" y="207533"/>
                  </a:lnTo>
                  <a:lnTo>
                    <a:pt x="13868" y="232773"/>
                  </a:lnTo>
                  <a:lnTo>
                    <a:pt x="12323" y="233691"/>
                  </a:lnTo>
                  <a:lnTo>
                    <a:pt x="2889" y="235164"/>
                  </a:lnTo>
                  <a:lnTo>
                    <a:pt x="569" y="235455"/>
                  </a:lnTo>
                  <a:lnTo>
                    <a:pt x="168" y="228151"/>
                  </a:lnTo>
                  <a:lnTo>
                    <a:pt x="14" y="202957"/>
                  </a:lnTo>
                  <a:lnTo>
                    <a:pt x="0" y="168114"/>
                  </a:lnTo>
                  <a:lnTo>
                    <a:pt x="1538" y="161337"/>
                  </a:lnTo>
                  <a:lnTo>
                    <a:pt x="4104" y="155279"/>
                  </a:lnTo>
                  <a:lnTo>
                    <a:pt x="7353" y="149700"/>
                  </a:lnTo>
                  <a:lnTo>
                    <a:pt x="9520" y="142903"/>
                  </a:lnTo>
                  <a:lnTo>
                    <a:pt x="10964" y="135293"/>
                  </a:lnTo>
                  <a:lnTo>
                    <a:pt x="11927" y="127141"/>
                  </a:lnTo>
                  <a:lnTo>
                    <a:pt x="14108" y="120166"/>
                  </a:lnTo>
                  <a:lnTo>
                    <a:pt x="17102" y="113977"/>
                  </a:lnTo>
                  <a:lnTo>
                    <a:pt x="20637" y="108312"/>
                  </a:lnTo>
                  <a:lnTo>
                    <a:pt x="22994" y="102996"/>
                  </a:lnTo>
                  <a:lnTo>
                    <a:pt x="24565" y="97912"/>
                  </a:lnTo>
                  <a:lnTo>
                    <a:pt x="25613" y="92984"/>
                  </a:lnTo>
                  <a:lnTo>
                    <a:pt x="27850" y="88158"/>
                  </a:lnTo>
                  <a:lnTo>
                    <a:pt x="30881" y="83403"/>
                  </a:lnTo>
                  <a:lnTo>
                    <a:pt x="34442" y="78692"/>
                  </a:lnTo>
                  <a:lnTo>
                    <a:pt x="38354" y="74013"/>
                  </a:lnTo>
                  <a:lnTo>
                    <a:pt x="42502" y="69354"/>
                  </a:lnTo>
                  <a:lnTo>
                    <a:pt x="46807" y="64709"/>
                  </a:lnTo>
                  <a:lnTo>
                    <a:pt x="49677" y="60072"/>
                  </a:lnTo>
                  <a:lnTo>
                    <a:pt x="51590" y="55442"/>
                  </a:lnTo>
                  <a:lnTo>
                    <a:pt x="52865" y="50816"/>
                  </a:lnTo>
                  <a:lnTo>
                    <a:pt x="55255" y="47731"/>
                  </a:lnTo>
                  <a:lnTo>
                    <a:pt x="58388" y="45675"/>
                  </a:lnTo>
                  <a:lnTo>
                    <a:pt x="65973" y="43391"/>
                  </a:lnTo>
                  <a:lnTo>
                    <a:pt x="74476" y="42375"/>
                  </a:lnTo>
                  <a:lnTo>
                    <a:pt x="82956" y="41724"/>
                  </a:lnTo>
                  <a:lnTo>
                    <a:pt x="89721" y="41635"/>
                  </a:lnTo>
                  <a:lnTo>
                    <a:pt x="93680" y="43150"/>
                  </a:lnTo>
                  <a:lnTo>
                    <a:pt x="102184" y="48939"/>
                  </a:lnTo>
                  <a:lnTo>
                    <a:pt x="111095" y="52538"/>
                  </a:lnTo>
                  <a:lnTo>
                    <a:pt x="115626" y="53498"/>
                  </a:lnTo>
                  <a:lnTo>
                    <a:pt x="124766" y="58670"/>
                  </a:lnTo>
                  <a:lnTo>
                    <a:pt x="129359" y="62203"/>
                  </a:lnTo>
                  <a:lnTo>
                    <a:pt x="133960" y="67639"/>
                  </a:lnTo>
                  <a:lnTo>
                    <a:pt x="138566" y="74341"/>
                  </a:lnTo>
                  <a:lnTo>
                    <a:pt x="143178" y="81888"/>
                  </a:lnTo>
                  <a:lnTo>
                    <a:pt x="146251" y="88458"/>
                  </a:lnTo>
                  <a:lnTo>
                    <a:pt x="148300" y="94378"/>
                  </a:lnTo>
                  <a:lnTo>
                    <a:pt x="149666" y="99864"/>
                  </a:lnTo>
                  <a:lnTo>
                    <a:pt x="152116" y="106600"/>
                  </a:lnTo>
                  <a:lnTo>
                    <a:pt x="155289" y="114170"/>
                  </a:lnTo>
                  <a:lnTo>
                    <a:pt x="158944" y="122295"/>
                  </a:lnTo>
                  <a:lnTo>
                    <a:pt x="161380" y="130790"/>
                  </a:lnTo>
                  <a:lnTo>
                    <a:pt x="163004" y="139533"/>
                  </a:lnTo>
                  <a:lnTo>
                    <a:pt x="164087" y="148440"/>
                  </a:lnTo>
                  <a:lnTo>
                    <a:pt x="164809" y="157457"/>
                  </a:lnTo>
                  <a:lnTo>
                    <a:pt x="165290" y="166547"/>
                  </a:lnTo>
                  <a:lnTo>
                    <a:pt x="165967" y="189944"/>
                  </a:lnTo>
                  <a:lnTo>
                    <a:pt x="166228" y="221319"/>
                  </a:lnTo>
                  <a:lnTo>
                    <a:pt x="166253" y="249139"/>
                  </a:lnTo>
                  <a:lnTo>
                    <a:pt x="166253" y="191080"/>
                  </a:lnTo>
                  <a:lnTo>
                    <a:pt x="167792" y="184344"/>
                  </a:lnTo>
                  <a:lnTo>
                    <a:pt x="170358" y="176775"/>
                  </a:lnTo>
                  <a:lnTo>
                    <a:pt x="173608" y="168650"/>
                  </a:lnTo>
                  <a:lnTo>
                    <a:pt x="175774" y="160154"/>
                  </a:lnTo>
                  <a:lnTo>
                    <a:pt x="177219" y="151412"/>
                  </a:lnTo>
                  <a:lnTo>
                    <a:pt x="178181" y="142504"/>
                  </a:lnTo>
                  <a:lnTo>
                    <a:pt x="178824" y="133487"/>
                  </a:lnTo>
                  <a:lnTo>
                    <a:pt x="179251" y="124398"/>
                  </a:lnTo>
                  <a:lnTo>
                    <a:pt x="179536" y="115259"/>
                  </a:lnTo>
                  <a:lnTo>
                    <a:pt x="181266" y="107627"/>
                  </a:lnTo>
                  <a:lnTo>
                    <a:pt x="183958" y="101000"/>
                  </a:lnTo>
                  <a:lnTo>
                    <a:pt x="187293" y="95042"/>
                  </a:lnTo>
                  <a:lnTo>
                    <a:pt x="195103" y="80212"/>
                  </a:lnTo>
                  <a:lnTo>
                    <a:pt x="205305" y="60315"/>
                  </a:lnTo>
                  <a:lnTo>
                    <a:pt x="210806" y="53490"/>
                  </a:lnTo>
                  <a:lnTo>
                    <a:pt x="214427" y="49514"/>
                  </a:lnTo>
                  <a:lnTo>
                    <a:pt x="218382" y="46864"/>
                  </a:lnTo>
                  <a:lnTo>
                    <a:pt x="226880" y="43919"/>
                  </a:lnTo>
                  <a:lnTo>
                    <a:pt x="229761" y="41594"/>
                  </a:lnTo>
                  <a:lnTo>
                    <a:pt x="231683" y="38505"/>
                  </a:lnTo>
                  <a:lnTo>
                    <a:pt x="232964" y="34906"/>
                  </a:lnTo>
                  <a:lnTo>
                    <a:pt x="235357" y="34046"/>
                  </a:lnTo>
                  <a:lnTo>
                    <a:pt x="238492" y="35012"/>
                  </a:lnTo>
                  <a:lnTo>
                    <a:pt x="247229" y="40269"/>
                  </a:lnTo>
                  <a:lnTo>
                    <a:pt x="256098" y="41180"/>
                  </a:lnTo>
                  <a:lnTo>
                    <a:pt x="260016" y="42847"/>
                  </a:lnTo>
                  <a:lnTo>
                    <a:pt x="268475" y="48804"/>
                  </a:lnTo>
                  <a:lnTo>
                    <a:pt x="271347" y="52548"/>
                  </a:lnTo>
                  <a:lnTo>
                    <a:pt x="273260" y="56583"/>
                  </a:lnTo>
                  <a:lnTo>
                    <a:pt x="274537" y="60813"/>
                  </a:lnTo>
                  <a:lnTo>
                    <a:pt x="276927" y="65172"/>
                  </a:lnTo>
                  <a:lnTo>
                    <a:pt x="280060" y="69618"/>
                  </a:lnTo>
                  <a:lnTo>
                    <a:pt x="283688" y="74121"/>
                  </a:lnTo>
                  <a:lnTo>
                    <a:pt x="287646" y="78662"/>
                  </a:lnTo>
                  <a:lnTo>
                    <a:pt x="291824" y="83229"/>
                  </a:lnTo>
                  <a:lnTo>
                    <a:pt x="296149" y="87813"/>
                  </a:lnTo>
                  <a:lnTo>
                    <a:pt x="299032" y="93948"/>
                  </a:lnTo>
                  <a:lnTo>
                    <a:pt x="300954" y="101117"/>
                  </a:lnTo>
                  <a:lnTo>
                    <a:pt x="302235" y="108975"/>
                  </a:lnTo>
                  <a:lnTo>
                    <a:pt x="303090" y="115753"/>
                  </a:lnTo>
                  <a:lnTo>
                    <a:pt x="303659" y="121811"/>
                  </a:lnTo>
                  <a:lnTo>
                    <a:pt x="304039" y="127389"/>
                  </a:lnTo>
                  <a:lnTo>
                    <a:pt x="305831" y="132647"/>
                  </a:lnTo>
                  <a:lnTo>
                    <a:pt x="308566" y="137691"/>
                  </a:lnTo>
                  <a:lnTo>
                    <a:pt x="311928" y="142595"/>
                  </a:lnTo>
                  <a:lnTo>
                    <a:pt x="314170" y="148942"/>
                  </a:lnTo>
                  <a:lnTo>
                    <a:pt x="315664" y="156252"/>
                  </a:lnTo>
                  <a:lnTo>
                    <a:pt x="316660" y="164204"/>
                  </a:lnTo>
                  <a:lnTo>
                    <a:pt x="317325" y="171045"/>
                  </a:lnTo>
                  <a:lnTo>
                    <a:pt x="317767" y="177145"/>
                  </a:lnTo>
                  <a:lnTo>
                    <a:pt x="318478" y="190641"/>
                  </a:lnTo>
                  <a:lnTo>
                    <a:pt x="318575" y="196592"/>
                  </a:lnTo>
                  <a:lnTo>
                    <a:pt x="318638" y="212955"/>
                  </a:lnTo>
                  <a:lnTo>
                    <a:pt x="320182" y="217400"/>
                  </a:lnTo>
                  <a:lnTo>
                    <a:pt x="322751" y="221903"/>
                  </a:lnTo>
                  <a:lnTo>
                    <a:pt x="332507" y="235527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94" name="SMARTInkAnnotation123"/>
            <p:cNvSpPr/>
            <p:nvPr/>
          </p:nvSpPr>
          <p:spPr>
            <a:xfrm>
              <a:off x="5680589" y="5195454"/>
              <a:ext cx="110592" cy="193725"/>
            </a:xfrm>
            <a:custGeom>
              <a:avLst/>
              <a:gdLst/>
              <a:ahLst/>
              <a:cxnLst/>
              <a:rect l="0" t="0" r="0" b="0"/>
              <a:pathLst>
                <a:path w="110592" h="193725">
                  <a:moveTo>
                    <a:pt x="69047" y="55418"/>
                  </a:moveTo>
                  <a:lnTo>
                    <a:pt x="69047" y="42134"/>
                  </a:lnTo>
                  <a:lnTo>
                    <a:pt x="67508" y="41944"/>
                  </a:lnTo>
                  <a:lnTo>
                    <a:pt x="64942" y="41817"/>
                  </a:lnTo>
                  <a:lnTo>
                    <a:pt x="57986" y="41677"/>
                  </a:lnTo>
                  <a:lnTo>
                    <a:pt x="49763" y="41614"/>
                  </a:lnTo>
                  <a:lnTo>
                    <a:pt x="45415" y="43137"/>
                  </a:lnTo>
                  <a:lnTo>
                    <a:pt x="40978" y="45691"/>
                  </a:lnTo>
                  <a:lnTo>
                    <a:pt x="36480" y="48934"/>
                  </a:lnTo>
                  <a:lnTo>
                    <a:pt x="33481" y="52634"/>
                  </a:lnTo>
                  <a:lnTo>
                    <a:pt x="31481" y="56641"/>
                  </a:lnTo>
                  <a:lnTo>
                    <a:pt x="30148" y="60852"/>
                  </a:lnTo>
                  <a:lnTo>
                    <a:pt x="27721" y="65198"/>
                  </a:lnTo>
                  <a:lnTo>
                    <a:pt x="24562" y="69635"/>
                  </a:lnTo>
                  <a:lnTo>
                    <a:pt x="20919" y="74132"/>
                  </a:lnTo>
                  <a:lnTo>
                    <a:pt x="16949" y="80210"/>
                  </a:lnTo>
                  <a:lnTo>
                    <a:pt x="12763" y="87340"/>
                  </a:lnTo>
                  <a:lnTo>
                    <a:pt x="8434" y="95172"/>
                  </a:lnTo>
                  <a:lnTo>
                    <a:pt x="5547" y="101933"/>
                  </a:lnTo>
                  <a:lnTo>
                    <a:pt x="3623" y="107980"/>
                  </a:lnTo>
                  <a:lnTo>
                    <a:pt x="2340" y="113550"/>
                  </a:lnTo>
                  <a:lnTo>
                    <a:pt x="1485" y="118803"/>
                  </a:lnTo>
                  <a:lnTo>
                    <a:pt x="915" y="123844"/>
                  </a:lnTo>
                  <a:lnTo>
                    <a:pt x="534" y="128745"/>
                  </a:lnTo>
                  <a:lnTo>
                    <a:pt x="280" y="133551"/>
                  </a:lnTo>
                  <a:lnTo>
                    <a:pt x="0" y="142997"/>
                  </a:lnTo>
                  <a:lnTo>
                    <a:pt x="1464" y="147671"/>
                  </a:lnTo>
                  <a:lnTo>
                    <a:pt x="3979" y="152326"/>
                  </a:lnTo>
                  <a:lnTo>
                    <a:pt x="7196" y="156968"/>
                  </a:lnTo>
                  <a:lnTo>
                    <a:pt x="10879" y="161603"/>
                  </a:lnTo>
                  <a:lnTo>
                    <a:pt x="14875" y="166233"/>
                  </a:lnTo>
                  <a:lnTo>
                    <a:pt x="19078" y="170858"/>
                  </a:lnTo>
                  <a:lnTo>
                    <a:pt x="27853" y="180103"/>
                  </a:lnTo>
                  <a:lnTo>
                    <a:pt x="32347" y="184723"/>
                  </a:lnTo>
                  <a:lnTo>
                    <a:pt x="36884" y="187803"/>
                  </a:lnTo>
                  <a:lnTo>
                    <a:pt x="41447" y="189857"/>
                  </a:lnTo>
                  <a:lnTo>
                    <a:pt x="46029" y="191226"/>
                  </a:lnTo>
                  <a:lnTo>
                    <a:pt x="50622" y="192138"/>
                  </a:lnTo>
                  <a:lnTo>
                    <a:pt x="55225" y="192747"/>
                  </a:lnTo>
                  <a:lnTo>
                    <a:pt x="59832" y="193152"/>
                  </a:lnTo>
                  <a:lnTo>
                    <a:pt x="64443" y="193423"/>
                  </a:lnTo>
                  <a:lnTo>
                    <a:pt x="73671" y="193724"/>
                  </a:lnTo>
                  <a:lnTo>
                    <a:pt x="76748" y="192264"/>
                  </a:lnTo>
                  <a:lnTo>
                    <a:pt x="78799" y="189752"/>
                  </a:lnTo>
                  <a:lnTo>
                    <a:pt x="80167" y="186538"/>
                  </a:lnTo>
                  <a:lnTo>
                    <a:pt x="82618" y="182855"/>
                  </a:lnTo>
                  <a:lnTo>
                    <a:pt x="85791" y="178861"/>
                  </a:lnTo>
                  <a:lnTo>
                    <a:pt x="89446" y="174659"/>
                  </a:lnTo>
                  <a:lnTo>
                    <a:pt x="93422" y="170318"/>
                  </a:lnTo>
                  <a:lnTo>
                    <a:pt x="101944" y="161390"/>
                  </a:lnTo>
                  <a:lnTo>
                    <a:pt x="104833" y="156854"/>
                  </a:lnTo>
                  <a:lnTo>
                    <a:pt x="106760" y="152290"/>
                  </a:lnTo>
                  <a:lnTo>
                    <a:pt x="108043" y="147709"/>
                  </a:lnTo>
                  <a:lnTo>
                    <a:pt x="108899" y="141576"/>
                  </a:lnTo>
                  <a:lnTo>
                    <a:pt x="109469" y="134408"/>
                  </a:lnTo>
                  <a:lnTo>
                    <a:pt x="110103" y="119773"/>
                  </a:lnTo>
                  <a:lnTo>
                    <a:pt x="110460" y="102879"/>
                  </a:lnTo>
                  <a:lnTo>
                    <a:pt x="110591" y="71323"/>
                  </a:lnTo>
                  <a:lnTo>
                    <a:pt x="109058" y="64482"/>
                  </a:lnTo>
                  <a:lnTo>
                    <a:pt x="106496" y="58382"/>
                  </a:lnTo>
                  <a:lnTo>
                    <a:pt x="103249" y="52776"/>
                  </a:lnTo>
                  <a:lnTo>
                    <a:pt x="101086" y="47499"/>
                  </a:lnTo>
                  <a:lnTo>
                    <a:pt x="99642" y="42442"/>
                  </a:lnTo>
                  <a:lnTo>
                    <a:pt x="98681" y="37531"/>
                  </a:lnTo>
                  <a:lnTo>
                    <a:pt x="96500" y="32717"/>
                  </a:lnTo>
                  <a:lnTo>
                    <a:pt x="93506" y="27969"/>
                  </a:lnTo>
                  <a:lnTo>
                    <a:pt x="89971" y="23265"/>
                  </a:lnTo>
                  <a:lnTo>
                    <a:pt x="86076" y="18588"/>
                  </a:lnTo>
                  <a:lnTo>
                    <a:pt x="81939" y="13932"/>
                  </a:lnTo>
                  <a:lnTo>
                    <a:pt x="69047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95" name="SMARTInkAnnotation124"/>
            <p:cNvSpPr/>
            <p:nvPr/>
          </p:nvSpPr>
          <p:spPr>
            <a:xfrm>
              <a:off x="5860474" y="5167745"/>
              <a:ext cx="152399" cy="221673"/>
            </a:xfrm>
            <a:custGeom>
              <a:avLst/>
              <a:gdLst/>
              <a:ahLst/>
              <a:cxnLst/>
              <a:rect l="0" t="0" r="0" b="0"/>
              <a:pathLst>
                <a:path w="152399" h="221673">
                  <a:moveTo>
                    <a:pt x="41562" y="0"/>
                  </a:moveTo>
                  <a:lnTo>
                    <a:pt x="41562" y="7355"/>
                  </a:lnTo>
                  <a:lnTo>
                    <a:pt x="40023" y="11061"/>
                  </a:lnTo>
                  <a:lnTo>
                    <a:pt x="37457" y="15071"/>
                  </a:lnTo>
                  <a:lnTo>
                    <a:pt x="29633" y="25213"/>
                  </a:lnTo>
                  <a:lnTo>
                    <a:pt x="27452" y="29124"/>
                  </a:lnTo>
                  <a:lnTo>
                    <a:pt x="20923" y="41679"/>
                  </a:lnTo>
                  <a:lnTo>
                    <a:pt x="18566" y="47798"/>
                  </a:lnTo>
                  <a:lnTo>
                    <a:pt x="16995" y="53417"/>
                  </a:lnTo>
                  <a:lnTo>
                    <a:pt x="15948" y="58702"/>
                  </a:lnTo>
                  <a:lnTo>
                    <a:pt x="13710" y="63765"/>
                  </a:lnTo>
                  <a:lnTo>
                    <a:pt x="10679" y="68680"/>
                  </a:lnTo>
                  <a:lnTo>
                    <a:pt x="7119" y="73495"/>
                  </a:lnTo>
                  <a:lnTo>
                    <a:pt x="4745" y="79785"/>
                  </a:lnTo>
                  <a:lnTo>
                    <a:pt x="3163" y="87057"/>
                  </a:lnTo>
                  <a:lnTo>
                    <a:pt x="2108" y="94983"/>
                  </a:lnTo>
                  <a:lnTo>
                    <a:pt x="1405" y="101807"/>
                  </a:lnTo>
                  <a:lnTo>
                    <a:pt x="936" y="107896"/>
                  </a:lnTo>
                  <a:lnTo>
                    <a:pt x="623" y="113494"/>
                  </a:lnTo>
                  <a:lnTo>
                    <a:pt x="276" y="123819"/>
                  </a:lnTo>
                  <a:lnTo>
                    <a:pt x="53" y="142992"/>
                  </a:lnTo>
                  <a:lnTo>
                    <a:pt x="0" y="184723"/>
                  </a:lnTo>
                  <a:lnTo>
                    <a:pt x="1539" y="187803"/>
                  </a:lnTo>
                  <a:lnTo>
                    <a:pt x="4104" y="189856"/>
                  </a:lnTo>
                  <a:lnTo>
                    <a:pt x="11927" y="193152"/>
                  </a:lnTo>
                  <a:lnTo>
                    <a:pt x="14108" y="193423"/>
                  </a:lnTo>
                  <a:lnTo>
                    <a:pt x="17102" y="193603"/>
                  </a:lnTo>
                  <a:lnTo>
                    <a:pt x="20637" y="193723"/>
                  </a:lnTo>
                  <a:lnTo>
                    <a:pt x="22994" y="192264"/>
                  </a:lnTo>
                  <a:lnTo>
                    <a:pt x="24565" y="189752"/>
                  </a:lnTo>
                  <a:lnTo>
                    <a:pt x="25613" y="186537"/>
                  </a:lnTo>
                  <a:lnTo>
                    <a:pt x="27850" y="184394"/>
                  </a:lnTo>
                  <a:lnTo>
                    <a:pt x="30882" y="182966"/>
                  </a:lnTo>
                  <a:lnTo>
                    <a:pt x="34442" y="182014"/>
                  </a:lnTo>
                  <a:lnTo>
                    <a:pt x="38354" y="179839"/>
                  </a:lnTo>
                  <a:lnTo>
                    <a:pt x="42502" y="176850"/>
                  </a:lnTo>
                  <a:lnTo>
                    <a:pt x="46807" y="173319"/>
                  </a:lnTo>
                  <a:lnTo>
                    <a:pt x="51216" y="169424"/>
                  </a:lnTo>
                  <a:lnTo>
                    <a:pt x="60220" y="160992"/>
                  </a:lnTo>
                  <a:lnTo>
                    <a:pt x="73945" y="147591"/>
                  </a:lnTo>
                  <a:lnTo>
                    <a:pt x="77005" y="143037"/>
                  </a:lnTo>
                  <a:lnTo>
                    <a:pt x="79045" y="138461"/>
                  </a:lnTo>
                  <a:lnTo>
                    <a:pt x="80405" y="133871"/>
                  </a:lnTo>
                  <a:lnTo>
                    <a:pt x="82851" y="129271"/>
                  </a:lnTo>
                  <a:lnTo>
                    <a:pt x="86021" y="124666"/>
                  </a:lnTo>
                  <a:lnTo>
                    <a:pt x="89675" y="120056"/>
                  </a:lnTo>
                  <a:lnTo>
                    <a:pt x="93649" y="115443"/>
                  </a:lnTo>
                  <a:lnTo>
                    <a:pt x="97838" y="110829"/>
                  </a:lnTo>
                  <a:lnTo>
                    <a:pt x="102170" y="106213"/>
                  </a:lnTo>
                  <a:lnTo>
                    <a:pt x="105058" y="101596"/>
                  </a:lnTo>
                  <a:lnTo>
                    <a:pt x="106983" y="96980"/>
                  </a:lnTo>
                  <a:lnTo>
                    <a:pt x="108267" y="92362"/>
                  </a:lnTo>
                  <a:lnTo>
                    <a:pt x="110663" y="87744"/>
                  </a:lnTo>
                  <a:lnTo>
                    <a:pt x="113798" y="83127"/>
                  </a:lnTo>
                  <a:lnTo>
                    <a:pt x="117428" y="78508"/>
                  </a:lnTo>
                  <a:lnTo>
                    <a:pt x="119849" y="72351"/>
                  </a:lnTo>
                  <a:lnTo>
                    <a:pt x="121462" y="65168"/>
                  </a:lnTo>
                  <a:lnTo>
                    <a:pt x="122538" y="57300"/>
                  </a:lnTo>
                  <a:lnTo>
                    <a:pt x="124795" y="50515"/>
                  </a:lnTo>
                  <a:lnTo>
                    <a:pt x="127838" y="44452"/>
                  </a:lnTo>
                  <a:lnTo>
                    <a:pt x="136429" y="31016"/>
                  </a:lnTo>
                  <a:lnTo>
                    <a:pt x="137604" y="25074"/>
                  </a:lnTo>
                  <a:lnTo>
                    <a:pt x="138488" y="14511"/>
                  </a:lnTo>
                  <a:lnTo>
                    <a:pt x="138538" y="1984"/>
                  </a:lnTo>
                  <a:lnTo>
                    <a:pt x="138543" y="46376"/>
                  </a:lnTo>
                  <a:lnTo>
                    <a:pt x="137004" y="52469"/>
                  </a:lnTo>
                  <a:lnTo>
                    <a:pt x="134439" y="59610"/>
                  </a:lnTo>
                  <a:lnTo>
                    <a:pt x="131189" y="67449"/>
                  </a:lnTo>
                  <a:lnTo>
                    <a:pt x="129022" y="74214"/>
                  </a:lnTo>
                  <a:lnTo>
                    <a:pt x="127577" y="80264"/>
                  </a:lnTo>
                  <a:lnTo>
                    <a:pt x="126614" y="85837"/>
                  </a:lnTo>
                  <a:lnTo>
                    <a:pt x="125972" y="92631"/>
                  </a:lnTo>
                  <a:lnTo>
                    <a:pt x="125545" y="100238"/>
                  </a:lnTo>
                  <a:lnTo>
                    <a:pt x="125069" y="115362"/>
                  </a:lnTo>
                  <a:lnTo>
                    <a:pt x="124802" y="134071"/>
                  </a:lnTo>
                  <a:lnTo>
                    <a:pt x="124704" y="176118"/>
                  </a:lnTo>
                  <a:lnTo>
                    <a:pt x="126238" y="183606"/>
                  </a:lnTo>
                  <a:lnTo>
                    <a:pt x="128801" y="190137"/>
                  </a:lnTo>
                  <a:lnTo>
                    <a:pt x="132048" y="196031"/>
                  </a:lnTo>
                  <a:lnTo>
                    <a:pt x="134213" y="201499"/>
                  </a:lnTo>
                  <a:lnTo>
                    <a:pt x="135657" y="206685"/>
                  </a:lnTo>
                  <a:lnTo>
                    <a:pt x="136619" y="211681"/>
                  </a:lnTo>
                  <a:lnTo>
                    <a:pt x="138800" y="215011"/>
                  </a:lnTo>
                  <a:lnTo>
                    <a:pt x="141793" y="217232"/>
                  </a:lnTo>
                  <a:lnTo>
                    <a:pt x="152398" y="22167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96" name="SMARTInkAnnotation125"/>
            <p:cNvSpPr/>
            <p:nvPr/>
          </p:nvSpPr>
          <p:spPr>
            <a:xfrm>
              <a:off x="6115839" y="5140087"/>
              <a:ext cx="146416" cy="234661"/>
            </a:xfrm>
            <a:custGeom>
              <a:avLst/>
              <a:gdLst/>
              <a:ahLst/>
              <a:cxnLst/>
              <a:rect l="0" t="0" r="0" b="0"/>
              <a:pathLst>
                <a:path w="146416" h="234661">
                  <a:moveTo>
                    <a:pt x="35578" y="55367"/>
                  </a:moveTo>
                  <a:lnTo>
                    <a:pt x="35578" y="67295"/>
                  </a:lnTo>
                  <a:lnTo>
                    <a:pt x="31474" y="72471"/>
                  </a:lnTo>
                  <a:lnTo>
                    <a:pt x="28224" y="76006"/>
                  </a:lnTo>
                  <a:lnTo>
                    <a:pt x="26057" y="81441"/>
                  </a:lnTo>
                  <a:lnTo>
                    <a:pt x="24612" y="88144"/>
                  </a:lnTo>
                  <a:lnTo>
                    <a:pt x="23649" y="95691"/>
                  </a:lnTo>
                  <a:lnTo>
                    <a:pt x="23007" y="103801"/>
                  </a:lnTo>
                  <a:lnTo>
                    <a:pt x="22580" y="112287"/>
                  </a:lnTo>
                  <a:lnTo>
                    <a:pt x="21978" y="134834"/>
                  </a:lnTo>
                  <a:lnTo>
                    <a:pt x="21728" y="197896"/>
                  </a:lnTo>
                  <a:lnTo>
                    <a:pt x="21724" y="234660"/>
                  </a:lnTo>
                  <a:lnTo>
                    <a:pt x="21724" y="207461"/>
                  </a:lnTo>
                  <a:lnTo>
                    <a:pt x="20185" y="201406"/>
                  </a:lnTo>
                  <a:lnTo>
                    <a:pt x="17619" y="195829"/>
                  </a:lnTo>
                  <a:lnTo>
                    <a:pt x="14370" y="190572"/>
                  </a:lnTo>
                  <a:lnTo>
                    <a:pt x="12202" y="183989"/>
                  </a:lnTo>
                  <a:lnTo>
                    <a:pt x="10758" y="176521"/>
                  </a:lnTo>
                  <a:lnTo>
                    <a:pt x="9795" y="168464"/>
                  </a:lnTo>
                  <a:lnTo>
                    <a:pt x="9153" y="161552"/>
                  </a:lnTo>
                  <a:lnTo>
                    <a:pt x="8725" y="155406"/>
                  </a:lnTo>
                  <a:lnTo>
                    <a:pt x="8440" y="149769"/>
                  </a:lnTo>
                  <a:lnTo>
                    <a:pt x="6711" y="142932"/>
                  </a:lnTo>
                  <a:lnTo>
                    <a:pt x="4018" y="135295"/>
                  </a:lnTo>
                  <a:lnTo>
                    <a:pt x="683" y="127125"/>
                  </a:lnTo>
                  <a:lnTo>
                    <a:pt x="0" y="118600"/>
                  </a:lnTo>
                  <a:lnTo>
                    <a:pt x="1084" y="109837"/>
                  </a:lnTo>
                  <a:lnTo>
                    <a:pt x="3346" y="100917"/>
                  </a:lnTo>
                  <a:lnTo>
                    <a:pt x="4854" y="93431"/>
                  </a:lnTo>
                  <a:lnTo>
                    <a:pt x="5859" y="86900"/>
                  </a:lnTo>
                  <a:lnTo>
                    <a:pt x="6529" y="81008"/>
                  </a:lnTo>
                  <a:lnTo>
                    <a:pt x="6976" y="74000"/>
                  </a:lnTo>
                  <a:lnTo>
                    <a:pt x="7274" y="66250"/>
                  </a:lnTo>
                  <a:lnTo>
                    <a:pt x="7752" y="39044"/>
                  </a:lnTo>
                  <a:lnTo>
                    <a:pt x="9331" y="35249"/>
                  </a:lnTo>
                  <a:lnTo>
                    <a:pt x="11923" y="32718"/>
                  </a:lnTo>
                  <a:lnTo>
                    <a:pt x="15190" y="31031"/>
                  </a:lnTo>
                  <a:lnTo>
                    <a:pt x="18907" y="28368"/>
                  </a:lnTo>
                  <a:lnTo>
                    <a:pt x="22925" y="25052"/>
                  </a:lnTo>
                  <a:lnTo>
                    <a:pt x="27143" y="21302"/>
                  </a:lnTo>
                  <a:lnTo>
                    <a:pt x="31494" y="18803"/>
                  </a:lnTo>
                  <a:lnTo>
                    <a:pt x="35935" y="17136"/>
                  </a:lnTo>
                  <a:lnTo>
                    <a:pt x="40434" y="16026"/>
                  </a:lnTo>
                  <a:lnTo>
                    <a:pt x="44973" y="15285"/>
                  </a:lnTo>
                  <a:lnTo>
                    <a:pt x="49539" y="14791"/>
                  </a:lnTo>
                  <a:lnTo>
                    <a:pt x="54122" y="14461"/>
                  </a:lnTo>
                  <a:lnTo>
                    <a:pt x="57177" y="12703"/>
                  </a:lnTo>
                  <a:lnTo>
                    <a:pt x="59214" y="9991"/>
                  </a:lnTo>
                  <a:lnTo>
                    <a:pt x="60572" y="6643"/>
                  </a:lnTo>
                  <a:lnTo>
                    <a:pt x="63017" y="4412"/>
                  </a:lnTo>
                  <a:lnTo>
                    <a:pt x="66185" y="2925"/>
                  </a:lnTo>
                  <a:lnTo>
                    <a:pt x="69838" y="1933"/>
                  </a:lnTo>
                  <a:lnTo>
                    <a:pt x="73812" y="1271"/>
                  </a:lnTo>
                  <a:lnTo>
                    <a:pt x="78001" y="830"/>
                  </a:lnTo>
                  <a:lnTo>
                    <a:pt x="82333" y="536"/>
                  </a:lnTo>
                  <a:lnTo>
                    <a:pt x="86760" y="341"/>
                  </a:lnTo>
                  <a:lnTo>
                    <a:pt x="95784" y="123"/>
                  </a:lnTo>
                  <a:lnTo>
                    <a:pt x="109520" y="0"/>
                  </a:lnTo>
                  <a:lnTo>
                    <a:pt x="114122" y="1522"/>
                  </a:lnTo>
                  <a:lnTo>
                    <a:pt x="118729" y="4077"/>
                  </a:lnTo>
                  <a:lnTo>
                    <a:pt x="123339" y="7319"/>
                  </a:lnTo>
                  <a:lnTo>
                    <a:pt x="127953" y="9480"/>
                  </a:lnTo>
                  <a:lnTo>
                    <a:pt x="132567" y="10921"/>
                  </a:lnTo>
                  <a:lnTo>
                    <a:pt x="146415" y="1380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97" name="SMARTInkAnnotation126"/>
            <p:cNvSpPr/>
            <p:nvPr/>
          </p:nvSpPr>
          <p:spPr>
            <a:xfrm>
              <a:off x="6334497" y="5195454"/>
              <a:ext cx="38594" cy="166256"/>
            </a:xfrm>
            <a:custGeom>
              <a:avLst/>
              <a:gdLst/>
              <a:ahLst/>
              <a:cxnLst/>
              <a:rect l="0" t="0" r="0" b="0"/>
              <a:pathLst>
                <a:path w="38594" h="166256">
                  <a:moveTo>
                    <a:pt x="38593" y="0"/>
                  </a:moveTo>
                  <a:lnTo>
                    <a:pt x="38593" y="7355"/>
                  </a:lnTo>
                  <a:lnTo>
                    <a:pt x="37054" y="12600"/>
                  </a:lnTo>
                  <a:lnTo>
                    <a:pt x="34489" y="19176"/>
                  </a:lnTo>
                  <a:lnTo>
                    <a:pt x="26664" y="37142"/>
                  </a:lnTo>
                  <a:lnTo>
                    <a:pt x="17954" y="54963"/>
                  </a:lnTo>
                  <a:lnTo>
                    <a:pt x="15597" y="61272"/>
                  </a:lnTo>
                  <a:lnTo>
                    <a:pt x="14027" y="67018"/>
                  </a:lnTo>
                  <a:lnTo>
                    <a:pt x="12980" y="72388"/>
                  </a:lnTo>
                  <a:lnTo>
                    <a:pt x="12281" y="79046"/>
                  </a:lnTo>
                  <a:lnTo>
                    <a:pt x="11815" y="86564"/>
                  </a:lnTo>
                  <a:lnTo>
                    <a:pt x="11505" y="94655"/>
                  </a:lnTo>
                  <a:lnTo>
                    <a:pt x="9759" y="101588"/>
                  </a:lnTo>
                  <a:lnTo>
                    <a:pt x="7055" y="107750"/>
                  </a:lnTo>
                  <a:lnTo>
                    <a:pt x="3713" y="113397"/>
                  </a:lnTo>
                  <a:lnTo>
                    <a:pt x="1485" y="118701"/>
                  </a:lnTo>
                  <a:lnTo>
                    <a:pt x="0" y="123776"/>
                  </a:lnTo>
                  <a:lnTo>
                    <a:pt x="10884" y="16625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98" name="SMARTInkAnnotation127"/>
            <p:cNvSpPr/>
            <p:nvPr/>
          </p:nvSpPr>
          <p:spPr>
            <a:xfrm>
              <a:off x="6359236" y="5043054"/>
              <a:ext cx="13855" cy="1"/>
            </a:xfrm>
            <a:custGeom>
              <a:avLst/>
              <a:gdLst/>
              <a:ahLst/>
              <a:cxnLst/>
              <a:rect l="0" t="0" r="0" b="0"/>
              <a:pathLst>
                <a:path w="13855" h="1">
                  <a:moveTo>
                    <a:pt x="13854" y="0"/>
                  </a:move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99" name="SMARTInkAnnotation128"/>
            <p:cNvSpPr/>
            <p:nvPr/>
          </p:nvSpPr>
          <p:spPr>
            <a:xfrm>
              <a:off x="6442532" y="5126367"/>
              <a:ext cx="207650" cy="247199"/>
            </a:xfrm>
            <a:custGeom>
              <a:avLst/>
              <a:gdLst/>
              <a:ahLst/>
              <a:cxnLst/>
              <a:rect l="0" t="0" r="0" b="0"/>
              <a:pathLst>
                <a:path w="207650" h="247199">
                  <a:moveTo>
                    <a:pt x="55249" y="110650"/>
                  </a:moveTo>
                  <a:lnTo>
                    <a:pt x="47895" y="118006"/>
                  </a:lnTo>
                  <a:lnTo>
                    <a:pt x="45728" y="121712"/>
                  </a:lnTo>
                  <a:lnTo>
                    <a:pt x="44283" y="125722"/>
                  </a:lnTo>
                  <a:lnTo>
                    <a:pt x="43320" y="129935"/>
                  </a:lnTo>
                  <a:lnTo>
                    <a:pt x="42678" y="134282"/>
                  </a:lnTo>
                  <a:lnTo>
                    <a:pt x="42250" y="138720"/>
                  </a:lnTo>
                  <a:lnTo>
                    <a:pt x="41965" y="143218"/>
                  </a:lnTo>
                  <a:lnTo>
                    <a:pt x="40236" y="147756"/>
                  </a:lnTo>
                  <a:lnTo>
                    <a:pt x="37544" y="152321"/>
                  </a:lnTo>
                  <a:lnTo>
                    <a:pt x="34209" y="156903"/>
                  </a:lnTo>
                  <a:lnTo>
                    <a:pt x="31986" y="163038"/>
                  </a:lnTo>
                  <a:lnTo>
                    <a:pt x="30504" y="170205"/>
                  </a:lnTo>
                  <a:lnTo>
                    <a:pt x="29516" y="178063"/>
                  </a:lnTo>
                  <a:lnTo>
                    <a:pt x="28857" y="184840"/>
                  </a:lnTo>
                  <a:lnTo>
                    <a:pt x="28419" y="190899"/>
                  </a:lnTo>
                  <a:lnTo>
                    <a:pt x="28125" y="196477"/>
                  </a:lnTo>
                  <a:lnTo>
                    <a:pt x="27800" y="206779"/>
                  </a:lnTo>
                  <a:lnTo>
                    <a:pt x="27713" y="211682"/>
                  </a:lnTo>
                  <a:lnTo>
                    <a:pt x="26116" y="216490"/>
                  </a:lnTo>
                  <a:lnTo>
                    <a:pt x="23512" y="221234"/>
                  </a:lnTo>
                  <a:lnTo>
                    <a:pt x="14261" y="234516"/>
                  </a:lnTo>
                  <a:lnTo>
                    <a:pt x="13941" y="239079"/>
                  </a:lnTo>
                  <a:lnTo>
                    <a:pt x="13736" y="247198"/>
                  </a:lnTo>
                  <a:lnTo>
                    <a:pt x="13701" y="241249"/>
                  </a:lnTo>
                  <a:lnTo>
                    <a:pt x="12156" y="239280"/>
                  </a:lnTo>
                  <a:lnTo>
                    <a:pt x="9588" y="237967"/>
                  </a:lnTo>
                  <a:lnTo>
                    <a:pt x="6335" y="237092"/>
                  </a:lnTo>
                  <a:lnTo>
                    <a:pt x="4167" y="234969"/>
                  </a:lnTo>
                  <a:lnTo>
                    <a:pt x="2722" y="232014"/>
                  </a:lnTo>
                  <a:lnTo>
                    <a:pt x="1116" y="224626"/>
                  </a:lnTo>
                  <a:lnTo>
                    <a:pt x="688" y="220501"/>
                  </a:lnTo>
                  <a:lnTo>
                    <a:pt x="403" y="216211"/>
                  </a:lnTo>
                  <a:lnTo>
                    <a:pt x="211" y="211813"/>
                  </a:lnTo>
                  <a:lnTo>
                    <a:pt x="0" y="202820"/>
                  </a:lnTo>
                  <a:lnTo>
                    <a:pt x="1483" y="198266"/>
                  </a:lnTo>
                  <a:lnTo>
                    <a:pt x="4012" y="193691"/>
                  </a:lnTo>
                  <a:lnTo>
                    <a:pt x="7236" y="189102"/>
                  </a:lnTo>
                  <a:lnTo>
                    <a:pt x="9386" y="182964"/>
                  </a:lnTo>
                  <a:lnTo>
                    <a:pt x="10820" y="175793"/>
                  </a:lnTo>
                  <a:lnTo>
                    <a:pt x="11775" y="167933"/>
                  </a:lnTo>
                  <a:lnTo>
                    <a:pt x="12412" y="161154"/>
                  </a:lnTo>
                  <a:lnTo>
                    <a:pt x="12837" y="155095"/>
                  </a:lnTo>
                  <a:lnTo>
                    <a:pt x="13119" y="149517"/>
                  </a:lnTo>
                  <a:lnTo>
                    <a:pt x="14847" y="142719"/>
                  </a:lnTo>
                  <a:lnTo>
                    <a:pt x="17539" y="135108"/>
                  </a:lnTo>
                  <a:lnTo>
                    <a:pt x="20873" y="126956"/>
                  </a:lnTo>
                  <a:lnTo>
                    <a:pt x="23096" y="119982"/>
                  </a:lnTo>
                  <a:lnTo>
                    <a:pt x="24577" y="113792"/>
                  </a:lnTo>
                  <a:lnTo>
                    <a:pt x="25565" y="108127"/>
                  </a:lnTo>
                  <a:lnTo>
                    <a:pt x="26223" y="102811"/>
                  </a:lnTo>
                  <a:lnTo>
                    <a:pt x="26662" y="97727"/>
                  </a:lnTo>
                  <a:lnTo>
                    <a:pt x="26955" y="92798"/>
                  </a:lnTo>
                  <a:lnTo>
                    <a:pt x="28689" y="86434"/>
                  </a:lnTo>
                  <a:lnTo>
                    <a:pt x="31385" y="79112"/>
                  </a:lnTo>
                  <a:lnTo>
                    <a:pt x="34722" y="71152"/>
                  </a:lnTo>
                  <a:lnTo>
                    <a:pt x="38485" y="64306"/>
                  </a:lnTo>
                  <a:lnTo>
                    <a:pt x="42534" y="58203"/>
                  </a:lnTo>
                  <a:lnTo>
                    <a:pt x="46773" y="52595"/>
                  </a:lnTo>
                  <a:lnTo>
                    <a:pt x="51138" y="47316"/>
                  </a:lnTo>
                  <a:lnTo>
                    <a:pt x="55587" y="42258"/>
                  </a:lnTo>
                  <a:lnTo>
                    <a:pt x="66434" y="30434"/>
                  </a:lnTo>
                  <a:lnTo>
                    <a:pt x="70403" y="27924"/>
                  </a:lnTo>
                  <a:lnTo>
                    <a:pt x="76128" y="24712"/>
                  </a:lnTo>
                  <a:lnTo>
                    <a:pt x="92727" y="15850"/>
                  </a:lnTo>
                  <a:lnTo>
                    <a:pt x="99102" y="10533"/>
                  </a:lnTo>
                  <a:lnTo>
                    <a:pt x="102957" y="6960"/>
                  </a:lnTo>
                  <a:lnTo>
                    <a:pt x="107067" y="4578"/>
                  </a:lnTo>
                  <a:lnTo>
                    <a:pt x="111346" y="2990"/>
                  </a:lnTo>
                  <a:lnTo>
                    <a:pt x="115738" y="1931"/>
                  </a:lnTo>
                  <a:lnTo>
                    <a:pt x="120205" y="1226"/>
                  </a:lnTo>
                  <a:lnTo>
                    <a:pt x="124723" y="755"/>
                  </a:lnTo>
                  <a:lnTo>
                    <a:pt x="129274" y="442"/>
                  </a:lnTo>
                  <a:lnTo>
                    <a:pt x="133847" y="232"/>
                  </a:lnTo>
                  <a:lnTo>
                    <a:pt x="143034" y="0"/>
                  </a:lnTo>
                  <a:lnTo>
                    <a:pt x="147640" y="1478"/>
                  </a:lnTo>
                  <a:lnTo>
                    <a:pt x="152249" y="4002"/>
                  </a:lnTo>
                  <a:lnTo>
                    <a:pt x="156861" y="7224"/>
                  </a:lnTo>
                  <a:lnTo>
                    <a:pt x="161475" y="9373"/>
                  </a:lnTo>
                  <a:lnTo>
                    <a:pt x="166090" y="10805"/>
                  </a:lnTo>
                  <a:lnTo>
                    <a:pt x="170708" y="11759"/>
                  </a:lnTo>
                  <a:lnTo>
                    <a:pt x="175325" y="13935"/>
                  </a:lnTo>
                  <a:lnTo>
                    <a:pt x="179942" y="16925"/>
                  </a:lnTo>
                  <a:lnTo>
                    <a:pt x="184560" y="20458"/>
                  </a:lnTo>
                  <a:lnTo>
                    <a:pt x="189177" y="22813"/>
                  </a:lnTo>
                  <a:lnTo>
                    <a:pt x="193796" y="24383"/>
                  </a:lnTo>
                  <a:lnTo>
                    <a:pt x="207649" y="2752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00" name="SMARTInkAnnotation129"/>
            <p:cNvSpPr/>
            <p:nvPr/>
          </p:nvSpPr>
          <p:spPr>
            <a:xfrm>
              <a:off x="6788727" y="5223297"/>
              <a:ext cx="138546" cy="13721"/>
            </a:xfrm>
            <a:custGeom>
              <a:avLst/>
              <a:gdLst/>
              <a:ahLst/>
              <a:cxnLst/>
              <a:rect l="0" t="0" r="0" b="0"/>
              <a:pathLst>
                <a:path w="138546" h="13721">
                  <a:moveTo>
                    <a:pt x="0" y="13720"/>
                  </a:moveTo>
                  <a:lnTo>
                    <a:pt x="7355" y="6366"/>
                  </a:lnTo>
                  <a:lnTo>
                    <a:pt x="9521" y="5738"/>
                  </a:lnTo>
                  <a:lnTo>
                    <a:pt x="10965" y="6860"/>
                  </a:lnTo>
                  <a:lnTo>
                    <a:pt x="11929" y="9147"/>
                  </a:lnTo>
                  <a:lnTo>
                    <a:pt x="14109" y="9132"/>
                  </a:lnTo>
                  <a:lnTo>
                    <a:pt x="17104" y="7583"/>
                  </a:lnTo>
                  <a:lnTo>
                    <a:pt x="20638" y="5011"/>
                  </a:lnTo>
                  <a:lnTo>
                    <a:pt x="24535" y="3296"/>
                  </a:lnTo>
                  <a:lnTo>
                    <a:pt x="28672" y="2153"/>
                  </a:lnTo>
                  <a:lnTo>
                    <a:pt x="32969" y="1390"/>
                  </a:lnTo>
                  <a:lnTo>
                    <a:pt x="37373" y="882"/>
                  </a:lnTo>
                  <a:lnTo>
                    <a:pt x="41849" y="544"/>
                  </a:lnTo>
                  <a:lnTo>
                    <a:pt x="46372" y="318"/>
                  </a:lnTo>
                  <a:lnTo>
                    <a:pt x="55502" y="67"/>
                  </a:lnTo>
                  <a:lnTo>
                    <a:pt x="60092" y="0"/>
                  </a:lnTo>
                  <a:lnTo>
                    <a:pt x="66232" y="1495"/>
                  </a:lnTo>
                  <a:lnTo>
                    <a:pt x="73402" y="4031"/>
                  </a:lnTo>
                  <a:lnTo>
                    <a:pt x="81262" y="7260"/>
                  </a:lnTo>
                  <a:lnTo>
                    <a:pt x="88042" y="9414"/>
                  </a:lnTo>
                  <a:lnTo>
                    <a:pt x="94100" y="10850"/>
                  </a:lnTo>
                  <a:lnTo>
                    <a:pt x="99679" y="11807"/>
                  </a:lnTo>
                  <a:lnTo>
                    <a:pt x="104937" y="12445"/>
                  </a:lnTo>
                  <a:lnTo>
                    <a:pt x="109982" y="12870"/>
                  </a:lnTo>
                  <a:lnTo>
                    <a:pt x="114884" y="13153"/>
                  </a:lnTo>
                  <a:lnTo>
                    <a:pt x="124437" y="13469"/>
                  </a:lnTo>
                  <a:lnTo>
                    <a:pt x="138545" y="1372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01" name="SMARTInkAnnotation130"/>
            <p:cNvSpPr/>
            <p:nvPr/>
          </p:nvSpPr>
          <p:spPr>
            <a:xfrm>
              <a:off x="6761018" y="5361709"/>
              <a:ext cx="152401" cy="13686"/>
            </a:xfrm>
            <a:custGeom>
              <a:avLst/>
              <a:gdLst/>
              <a:ahLst/>
              <a:cxnLst/>
              <a:rect l="0" t="0" r="0" b="0"/>
              <a:pathLst>
                <a:path w="152401" h="13686">
                  <a:moveTo>
                    <a:pt x="0" y="0"/>
                  </a:moveTo>
                  <a:lnTo>
                    <a:pt x="19283" y="0"/>
                  </a:lnTo>
                  <a:lnTo>
                    <a:pt x="22092" y="1539"/>
                  </a:lnTo>
                  <a:lnTo>
                    <a:pt x="23964" y="4104"/>
                  </a:lnTo>
                  <a:lnTo>
                    <a:pt x="25212" y="7355"/>
                  </a:lnTo>
                  <a:lnTo>
                    <a:pt x="27583" y="9521"/>
                  </a:lnTo>
                  <a:lnTo>
                    <a:pt x="30705" y="10965"/>
                  </a:lnTo>
                  <a:lnTo>
                    <a:pt x="34324" y="11928"/>
                  </a:lnTo>
                  <a:lnTo>
                    <a:pt x="39816" y="12570"/>
                  </a:lnTo>
                  <a:lnTo>
                    <a:pt x="46556" y="12998"/>
                  </a:lnTo>
                  <a:lnTo>
                    <a:pt x="60715" y="13474"/>
                  </a:lnTo>
                  <a:lnTo>
                    <a:pt x="72140" y="13685"/>
                  </a:lnTo>
                  <a:lnTo>
                    <a:pt x="78881" y="12202"/>
                  </a:lnTo>
                  <a:lnTo>
                    <a:pt x="86454" y="9674"/>
                  </a:lnTo>
                  <a:lnTo>
                    <a:pt x="94582" y="6449"/>
                  </a:lnTo>
                  <a:lnTo>
                    <a:pt x="103078" y="4299"/>
                  </a:lnTo>
                  <a:lnTo>
                    <a:pt x="111822" y="2866"/>
                  </a:lnTo>
                  <a:lnTo>
                    <a:pt x="120730" y="1910"/>
                  </a:lnTo>
                  <a:lnTo>
                    <a:pt x="128208" y="1273"/>
                  </a:lnTo>
                  <a:lnTo>
                    <a:pt x="134732" y="849"/>
                  </a:lnTo>
                  <a:lnTo>
                    <a:pt x="152400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02" name="SMARTInkAnnotation131"/>
            <p:cNvSpPr/>
            <p:nvPr/>
          </p:nvSpPr>
          <p:spPr>
            <a:xfrm>
              <a:off x="7093577" y="5132639"/>
              <a:ext cx="290891" cy="256779"/>
            </a:xfrm>
            <a:custGeom>
              <a:avLst/>
              <a:gdLst/>
              <a:ahLst/>
              <a:cxnLst/>
              <a:rect l="0" t="0" r="0" b="0"/>
              <a:pathLst>
                <a:path w="290891" h="256779">
                  <a:moveTo>
                    <a:pt x="27658" y="62815"/>
                  </a:moveTo>
                  <a:lnTo>
                    <a:pt x="27658" y="77525"/>
                  </a:lnTo>
                  <a:lnTo>
                    <a:pt x="26120" y="83397"/>
                  </a:lnTo>
                  <a:lnTo>
                    <a:pt x="23554" y="88852"/>
                  </a:lnTo>
                  <a:lnTo>
                    <a:pt x="15730" y="101312"/>
                  </a:lnTo>
                  <a:lnTo>
                    <a:pt x="15088" y="105413"/>
                  </a:lnTo>
                  <a:lnTo>
                    <a:pt x="14660" y="111226"/>
                  </a:lnTo>
                  <a:lnTo>
                    <a:pt x="14185" y="124355"/>
                  </a:lnTo>
                  <a:lnTo>
                    <a:pt x="13917" y="141941"/>
                  </a:lnTo>
                  <a:lnTo>
                    <a:pt x="13804" y="242667"/>
                  </a:lnTo>
                  <a:lnTo>
                    <a:pt x="6450" y="242848"/>
                  </a:lnTo>
                  <a:lnTo>
                    <a:pt x="4282" y="241334"/>
                  </a:lnTo>
                  <a:lnTo>
                    <a:pt x="2838" y="238785"/>
                  </a:lnTo>
                  <a:lnTo>
                    <a:pt x="1234" y="231848"/>
                  </a:lnTo>
                  <a:lnTo>
                    <a:pt x="806" y="227843"/>
                  </a:lnTo>
                  <a:lnTo>
                    <a:pt x="520" y="223634"/>
                  </a:lnTo>
                  <a:lnTo>
                    <a:pt x="330" y="219288"/>
                  </a:lnTo>
                  <a:lnTo>
                    <a:pt x="119" y="210355"/>
                  </a:lnTo>
                  <a:lnTo>
                    <a:pt x="0" y="189315"/>
                  </a:lnTo>
                  <a:lnTo>
                    <a:pt x="1523" y="182555"/>
                  </a:lnTo>
                  <a:lnTo>
                    <a:pt x="4077" y="176508"/>
                  </a:lnTo>
                  <a:lnTo>
                    <a:pt x="7319" y="170938"/>
                  </a:lnTo>
                  <a:lnTo>
                    <a:pt x="9481" y="164145"/>
                  </a:lnTo>
                  <a:lnTo>
                    <a:pt x="10922" y="156538"/>
                  </a:lnTo>
                  <a:lnTo>
                    <a:pt x="11883" y="148388"/>
                  </a:lnTo>
                  <a:lnTo>
                    <a:pt x="12523" y="139876"/>
                  </a:lnTo>
                  <a:lnTo>
                    <a:pt x="12950" y="131123"/>
                  </a:lnTo>
                  <a:lnTo>
                    <a:pt x="13551" y="108198"/>
                  </a:lnTo>
                  <a:lnTo>
                    <a:pt x="13635" y="102306"/>
                  </a:lnTo>
                  <a:lnTo>
                    <a:pt x="15230" y="95300"/>
                  </a:lnTo>
                  <a:lnTo>
                    <a:pt x="17834" y="87551"/>
                  </a:lnTo>
                  <a:lnTo>
                    <a:pt x="21109" y="79305"/>
                  </a:lnTo>
                  <a:lnTo>
                    <a:pt x="23293" y="72269"/>
                  </a:lnTo>
                  <a:lnTo>
                    <a:pt x="24748" y="66039"/>
                  </a:lnTo>
                  <a:lnTo>
                    <a:pt x="25718" y="60346"/>
                  </a:lnTo>
                  <a:lnTo>
                    <a:pt x="27904" y="55012"/>
                  </a:lnTo>
                  <a:lnTo>
                    <a:pt x="30902" y="49915"/>
                  </a:lnTo>
                  <a:lnTo>
                    <a:pt x="34439" y="44979"/>
                  </a:lnTo>
                  <a:lnTo>
                    <a:pt x="38336" y="40149"/>
                  </a:lnTo>
                  <a:lnTo>
                    <a:pt x="42474" y="35389"/>
                  </a:lnTo>
                  <a:lnTo>
                    <a:pt x="52821" y="24044"/>
                  </a:lnTo>
                  <a:lnTo>
                    <a:pt x="55209" y="23113"/>
                  </a:lnTo>
                  <a:lnTo>
                    <a:pt x="61968" y="22079"/>
                  </a:lnTo>
                  <a:lnTo>
                    <a:pt x="70104" y="21619"/>
                  </a:lnTo>
                  <a:lnTo>
                    <a:pt x="78851" y="21415"/>
                  </a:lnTo>
                  <a:lnTo>
                    <a:pt x="87869" y="21324"/>
                  </a:lnTo>
                  <a:lnTo>
                    <a:pt x="92430" y="22839"/>
                  </a:lnTo>
                  <a:lnTo>
                    <a:pt x="97009" y="25389"/>
                  </a:lnTo>
                  <a:lnTo>
                    <a:pt x="101601" y="28628"/>
                  </a:lnTo>
                  <a:lnTo>
                    <a:pt x="104663" y="32327"/>
                  </a:lnTo>
                  <a:lnTo>
                    <a:pt x="106704" y="36332"/>
                  </a:lnTo>
                  <a:lnTo>
                    <a:pt x="108065" y="40542"/>
                  </a:lnTo>
                  <a:lnTo>
                    <a:pt x="110511" y="46427"/>
                  </a:lnTo>
                  <a:lnTo>
                    <a:pt x="113681" y="53428"/>
                  </a:lnTo>
                  <a:lnTo>
                    <a:pt x="117334" y="61176"/>
                  </a:lnTo>
                  <a:lnTo>
                    <a:pt x="119770" y="67880"/>
                  </a:lnTo>
                  <a:lnTo>
                    <a:pt x="121394" y="73888"/>
                  </a:lnTo>
                  <a:lnTo>
                    <a:pt x="122476" y="79434"/>
                  </a:lnTo>
                  <a:lnTo>
                    <a:pt x="124737" y="86209"/>
                  </a:lnTo>
                  <a:lnTo>
                    <a:pt x="127784" y="93805"/>
                  </a:lnTo>
                  <a:lnTo>
                    <a:pt x="131354" y="101948"/>
                  </a:lnTo>
                  <a:lnTo>
                    <a:pt x="133734" y="110455"/>
                  </a:lnTo>
                  <a:lnTo>
                    <a:pt x="135322" y="119205"/>
                  </a:lnTo>
                  <a:lnTo>
                    <a:pt x="136380" y="128118"/>
                  </a:lnTo>
                  <a:lnTo>
                    <a:pt x="137084" y="137138"/>
                  </a:lnTo>
                  <a:lnTo>
                    <a:pt x="137555" y="146231"/>
                  </a:lnTo>
                  <a:lnTo>
                    <a:pt x="138077" y="164543"/>
                  </a:lnTo>
                  <a:lnTo>
                    <a:pt x="138479" y="223601"/>
                  </a:lnTo>
                  <a:lnTo>
                    <a:pt x="136945" y="226964"/>
                  </a:lnTo>
                  <a:lnTo>
                    <a:pt x="131136" y="234804"/>
                  </a:lnTo>
                  <a:lnTo>
                    <a:pt x="126566" y="240518"/>
                  </a:lnTo>
                  <a:lnTo>
                    <a:pt x="124384" y="241320"/>
                  </a:lnTo>
                  <a:lnTo>
                    <a:pt x="115500" y="242449"/>
                  </a:lnTo>
                  <a:lnTo>
                    <a:pt x="112881" y="242713"/>
                  </a:lnTo>
                  <a:lnTo>
                    <a:pt x="112183" y="241244"/>
                  </a:lnTo>
                  <a:lnTo>
                    <a:pt x="111407" y="235507"/>
                  </a:lnTo>
                  <a:lnTo>
                    <a:pt x="109660" y="231821"/>
                  </a:lnTo>
                  <a:lnTo>
                    <a:pt x="106957" y="227826"/>
                  </a:lnTo>
                  <a:lnTo>
                    <a:pt x="103615" y="223622"/>
                  </a:lnTo>
                  <a:lnTo>
                    <a:pt x="101387" y="217741"/>
                  </a:lnTo>
                  <a:lnTo>
                    <a:pt x="99902" y="210741"/>
                  </a:lnTo>
                  <a:lnTo>
                    <a:pt x="98912" y="202996"/>
                  </a:lnTo>
                  <a:lnTo>
                    <a:pt x="99791" y="194754"/>
                  </a:lnTo>
                  <a:lnTo>
                    <a:pt x="101917" y="186180"/>
                  </a:lnTo>
                  <a:lnTo>
                    <a:pt x="104872" y="177386"/>
                  </a:lnTo>
                  <a:lnTo>
                    <a:pt x="106843" y="168444"/>
                  </a:lnTo>
                  <a:lnTo>
                    <a:pt x="108158" y="159404"/>
                  </a:lnTo>
                  <a:lnTo>
                    <a:pt x="109034" y="150299"/>
                  </a:lnTo>
                  <a:lnTo>
                    <a:pt x="109618" y="141150"/>
                  </a:lnTo>
                  <a:lnTo>
                    <a:pt x="110007" y="131971"/>
                  </a:lnTo>
                  <a:lnTo>
                    <a:pt x="110555" y="108450"/>
                  </a:lnTo>
                  <a:lnTo>
                    <a:pt x="110632" y="102474"/>
                  </a:lnTo>
                  <a:lnTo>
                    <a:pt x="112223" y="95412"/>
                  </a:lnTo>
                  <a:lnTo>
                    <a:pt x="114823" y="87625"/>
                  </a:lnTo>
                  <a:lnTo>
                    <a:pt x="118095" y="79355"/>
                  </a:lnTo>
                  <a:lnTo>
                    <a:pt x="121816" y="70763"/>
                  </a:lnTo>
                  <a:lnTo>
                    <a:pt x="130056" y="53006"/>
                  </a:lnTo>
                  <a:lnTo>
                    <a:pt x="132869" y="45500"/>
                  </a:lnTo>
                  <a:lnTo>
                    <a:pt x="134745" y="38956"/>
                  </a:lnTo>
                  <a:lnTo>
                    <a:pt x="135994" y="33055"/>
                  </a:lnTo>
                  <a:lnTo>
                    <a:pt x="138367" y="27581"/>
                  </a:lnTo>
                  <a:lnTo>
                    <a:pt x="141489" y="22392"/>
                  </a:lnTo>
                  <a:lnTo>
                    <a:pt x="145109" y="17394"/>
                  </a:lnTo>
                  <a:lnTo>
                    <a:pt x="149062" y="14061"/>
                  </a:lnTo>
                  <a:lnTo>
                    <a:pt x="153237" y="11840"/>
                  </a:lnTo>
                  <a:lnTo>
                    <a:pt x="157560" y="10359"/>
                  </a:lnTo>
                  <a:lnTo>
                    <a:pt x="163519" y="7832"/>
                  </a:lnTo>
                  <a:lnTo>
                    <a:pt x="178352" y="919"/>
                  </a:lnTo>
                  <a:lnTo>
                    <a:pt x="185079" y="0"/>
                  </a:lnTo>
                  <a:lnTo>
                    <a:pt x="191103" y="926"/>
                  </a:lnTo>
                  <a:lnTo>
                    <a:pt x="196658" y="3083"/>
                  </a:lnTo>
                  <a:lnTo>
                    <a:pt x="201901" y="4521"/>
                  </a:lnTo>
                  <a:lnTo>
                    <a:pt x="206935" y="5480"/>
                  </a:lnTo>
                  <a:lnTo>
                    <a:pt x="211831" y="6119"/>
                  </a:lnTo>
                  <a:lnTo>
                    <a:pt x="216634" y="8084"/>
                  </a:lnTo>
                  <a:lnTo>
                    <a:pt x="221375" y="10934"/>
                  </a:lnTo>
                  <a:lnTo>
                    <a:pt x="226076" y="14373"/>
                  </a:lnTo>
                  <a:lnTo>
                    <a:pt x="230749" y="18205"/>
                  </a:lnTo>
                  <a:lnTo>
                    <a:pt x="235404" y="22299"/>
                  </a:lnTo>
                  <a:lnTo>
                    <a:pt x="240047" y="26568"/>
                  </a:lnTo>
                  <a:lnTo>
                    <a:pt x="249310" y="35417"/>
                  </a:lnTo>
                  <a:lnTo>
                    <a:pt x="253935" y="39931"/>
                  </a:lnTo>
                  <a:lnTo>
                    <a:pt x="258558" y="46020"/>
                  </a:lnTo>
                  <a:lnTo>
                    <a:pt x="263180" y="53158"/>
                  </a:lnTo>
                  <a:lnTo>
                    <a:pt x="267800" y="60995"/>
                  </a:lnTo>
                  <a:lnTo>
                    <a:pt x="270880" y="67759"/>
                  </a:lnTo>
                  <a:lnTo>
                    <a:pt x="272933" y="73808"/>
                  </a:lnTo>
                  <a:lnTo>
                    <a:pt x="274302" y="79380"/>
                  </a:lnTo>
                  <a:lnTo>
                    <a:pt x="276755" y="86173"/>
                  </a:lnTo>
                  <a:lnTo>
                    <a:pt x="279929" y="93781"/>
                  </a:lnTo>
                  <a:lnTo>
                    <a:pt x="283584" y="101932"/>
                  </a:lnTo>
                  <a:lnTo>
                    <a:pt x="286021" y="110445"/>
                  </a:lnTo>
                  <a:lnTo>
                    <a:pt x="287646" y="119198"/>
                  </a:lnTo>
                  <a:lnTo>
                    <a:pt x="288728" y="128113"/>
                  </a:lnTo>
                  <a:lnTo>
                    <a:pt x="289451" y="135595"/>
                  </a:lnTo>
                  <a:lnTo>
                    <a:pt x="289933" y="142123"/>
                  </a:lnTo>
                  <a:lnTo>
                    <a:pt x="290253" y="148015"/>
                  </a:lnTo>
                  <a:lnTo>
                    <a:pt x="290610" y="158665"/>
                  </a:lnTo>
                  <a:lnTo>
                    <a:pt x="290811" y="177421"/>
                  </a:lnTo>
                  <a:lnTo>
                    <a:pt x="290890" y="219243"/>
                  </a:lnTo>
                  <a:lnTo>
                    <a:pt x="289352" y="225597"/>
                  </a:lnTo>
                  <a:lnTo>
                    <a:pt x="286788" y="232912"/>
                  </a:lnTo>
                  <a:lnTo>
                    <a:pt x="277041" y="256778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03" name="SMARTInkAnnotation132"/>
            <p:cNvSpPr/>
            <p:nvPr/>
          </p:nvSpPr>
          <p:spPr>
            <a:xfrm>
              <a:off x="7481510" y="5181600"/>
              <a:ext cx="110775" cy="180037"/>
            </a:xfrm>
            <a:custGeom>
              <a:avLst/>
              <a:gdLst/>
              <a:ahLst/>
              <a:cxnLst/>
              <a:rect l="0" t="0" r="0" b="0"/>
              <a:pathLst>
                <a:path w="110775" h="180037">
                  <a:moveTo>
                    <a:pt x="69217" y="27709"/>
                  </a:moveTo>
                  <a:lnTo>
                    <a:pt x="61235" y="27709"/>
                  </a:lnTo>
                  <a:lnTo>
                    <a:pt x="64643" y="27709"/>
                  </a:lnTo>
                  <a:lnTo>
                    <a:pt x="48459" y="27709"/>
                  </a:lnTo>
                  <a:lnTo>
                    <a:pt x="44602" y="29248"/>
                  </a:lnTo>
                  <a:lnTo>
                    <a:pt x="40492" y="31813"/>
                  </a:lnTo>
                  <a:lnTo>
                    <a:pt x="36212" y="35064"/>
                  </a:lnTo>
                  <a:lnTo>
                    <a:pt x="31820" y="38770"/>
                  </a:lnTo>
                  <a:lnTo>
                    <a:pt x="27352" y="42779"/>
                  </a:lnTo>
                  <a:lnTo>
                    <a:pt x="22835" y="46992"/>
                  </a:lnTo>
                  <a:lnTo>
                    <a:pt x="19822" y="52880"/>
                  </a:lnTo>
                  <a:lnTo>
                    <a:pt x="17814" y="59883"/>
                  </a:lnTo>
                  <a:lnTo>
                    <a:pt x="16476" y="67631"/>
                  </a:lnTo>
                  <a:lnTo>
                    <a:pt x="14044" y="74336"/>
                  </a:lnTo>
                  <a:lnTo>
                    <a:pt x="10883" y="80345"/>
                  </a:lnTo>
                  <a:lnTo>
                    <a:pt x="7237" y="85890"/>
                  </a:lnTo>
                  <a:lnTo>
                    <a:pt x="4806" y="91126"/>
                  </a:lnTo>
                  <a:lnTo>
                    <a:pt x="3185" y="96157"/>
                  </a:lnTo>
                  <a:lnTo>
                    <a:pt x="2105" y="101050"/>
                  </a:lnTo>
                  <a:lnTo>
                    <a:pt x="1385" y="107391"/>
                  </a:lnTo>
                  <a:lnTo>
                    <a:pt x="905" y="114697"/>
                  </a:lnTo>
                  <a:lnTo>
                    <a:pt x="371" y="129485"/>
                  </a:lnTo>
                  <a:lnTo>
                    <a:pt x="71" y="146465"/>
                  </a:lnTo>
                  <a:lnTo>
                    <a:pt x="0" y="156433"/>
                  </a:lnTo>
                  <a:lnTo>
                    <a:pt x="1521" y="161246"/>
                  </a:lnTo>
                  <a:lnTo>
                    <a:pt x="4074" y="165994"/>
                  </a:lnTo>
                  <a:lnTo>
                    <a:pt x="7316" y="170699"/>
                  </a:lnTo>
                  <a:lnTo>
                    <a:pt x="11017" y="173836"/>
                  </a:lnTo>
                  <a:lnTo>
                    <a:pt x="15022" y="175926"/>
                  </a:lnTo>
                  <a:lnTo>
                    <a:pt x="25158" y="179282"/>
                  </a:lnTo>
                  <a:lnTo>
                    <a:pt x="27530" y="179558"/>
                  </a:lnTo>
                  <a:lnTo>
                    <a:pt x="30649" y="179742"/>
                  </a:lnTo>
                  <a:lnTo>
                    <a:pt x="38220" y="179945"/>
                  </a:lnTo>
                  <a:lnTo>
                    <a:pt x="46718" y="180036"/>
                  </a:lnTo>
                  <a:lnTo>
                    <a:pt x="51138" y="178521"/>
                  </a:lnTo>
                  <a:lnTo>
                    <a:pt x="55625" y="175971"/>
                  </a:lnTo>
                  <a:lnTo>
                    <a:pt x="60156" y="172732"/>
                  </a:lnTo>
                  <a:lnTo>
                    <a:pt x="64716" y="169033"/>
                  </a:lnTo>
                  <a:lnTo>
                    <a:pt x="69294" y="165028"/>
                  </a:lnTo>
                  <a:lnTo>
                    <a:pt x="73887" y="160818"/>
                  </a:lnTo>
                  <a:lnTo>
                    <a:pt x="83095" y="152036"/>
                  </a:lnTo>
                  <a:lnTo>
                    <a:pt x="87705" y="147539"/>
                  </a:lnTo>
                  <a:lnTo>
                    <a:pt x="92318" y="141462"/>
                  </a:lnTo>
                  <a:lnTo>
                    <a:pt x="96932" y="134332"/>
                  </a:lnTo>
                  <a:lnTo>
                    <a:pt x="101548" y="126500"/>
                  </a:lnTo>
                  <a:lnTo>
                    <a:pt x="104626" y="119739"/>
                  </a:lnTo>
                  <a:lnTo>
                    <a:pt x="106677" y="113693"/>
                  </a:lnTo>
                  <a:lnTo>
                    <a:pt x="108045" y="108122"/>
                  </a:lnTo>
                  <a:lnTo>
                    <a:pt x="108956" y="102869"/>
                  </a:lnTo>
                  <a:lnTo>
                    <a:pt x="109564" y="97828"/>
                  </a:lnTo>
                  <a:lnTo>
                    <a:pt x="109970" y="92928"/>
                  </a:lnTo>
                  <a:lnTo>
                    <a:pt x="110240" y="88121"/>
                  </a:lnTo>
                  <a:lnTo>
                    <a:pt x="110540" y="78676"/>
                  </a:lnTo>
                  <a:lnTo>
                    <a:pt x="110749" y="55440"/>
                  </a:lnTo>
                  <a:lnTo>
                    <a:pt x="110774" y="36949"/>
                  </a:lnTo>
                  <a:lnTo>
                    <a:pt x="109237" y="32330"/>
                  </a:lnTo>
                  <a:lnTo>
                    <a:pt x="106672" y="27711"/>
                  </a:lnTo>
                  <a:lnTo>
                    <a:pt x="103423" y="23092"/>
                  </a:lnTo>
                  <a:lnTo>
                    <a:pt x="101258" y="18473"/>
                  </a:lnTo>
                  <a:lnTo>
                    <a:pt x="99814" y="13855"/>
                  </a:lnTo>
                  <a:lnTo>
                    <a:pt x="98851" y="9237"/>
                  </a:lnTo>
                  <a:lnTo>
                    <a:pt x="96670" y="6157"/>
                  </a:lnTo>
                  <a:lnTo>
                    <a:pt x="93677" y="4105"/>
                  </a:lnTo>
                  <a:lnTo>
                    <a:pt x="90141" y="2736"/>
                  </a:lnTo>
                  <a:lnTo>
                    <a:pt x="86245" y="1824"/>
                  </a:lnTo>
                  <a:lnTo>
                    <a:pt x="82109" y="1216"/>
                  </a:lnTo>
                  <a:lnTo>
                    <a:pt x="77812" y="810"/>
                  </a:lnTo>
                  <a:lnTo>
                    <a:pt x="73407" y="540"/>
                  </a:lnTo>
                  <a:lnTo>
                    <a:pt x="55362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04" name="SMARTInkAnnotation133"/>
            <p:cNvSpPr/>
            <p:nvPr/>
          </p:nvSpPr>
          <p:spPr>
            <a:xfrm>
              <a:off x="7653582" y="5140092"/>
              <a:ext cx="174237" cy="193714"/>
            </a:xfrm>
            <a:custGeom>
              <a:avLst/>
              <a:gdLst/>
              <a:ahLst/>
              <a:cxnLst/>
              <a:rect l="0" t="0" r="0" b="0"/>
              <a:pathLst>
                <a:path w="174237" h="193714">
                  <a:moveTo>
                    <a:pt x="49545" y="27653"/>
                  </a:moveTo>
                  <a:lnTo>
                    <a:pt x="42190" y="27653"/>
                  </a:lnTo>
                  <a:lnTo>
                    <a:pt x="40023" y="29192"/>
                  </a:lnTo>
                  <a:lnTo>
                    <a:pt x="38579" y="31758"/>
                  </a:lnTo>
                  <a:lnTo>
                    <a:pt x="37615" y="35008"/>
                  </a:lnTo>
                  <a:lnTo>
                    <a:pt x="36974" y="38714"/>
                  </a:lnTo>
                  <a:lnTo>
                    <a:pt x="36546" y="42724"/>
                  </a:lnTo>
                  <a:lnTo>
                    <a:pt x="36261" y="46937"/>
                  </a:lnTo>
                  <a:lnTo>
                    <a:pt x="36071" y="51284"/>
                  </a:lnTo>
                  <a:lnTo>
                    <a:pt x="35859" y="60220"/>
                  </a:lnTo>
                  <a:lnTo>
                    <a:pt x="34264" y="64758"/>
                  </a:lnTo>
                  <a:lnTo>
                    <a:pt x="31661" y="69324"/>
                  </a:lnTo>
                  <a:lnTo>
                    <a:pt x="28386" y="73906"/>
                  </a:lnTo>
                  <a:lnTo>
                    <a:pt x="26202" y="80040"/>
                  </a:lnTo>
                  <a:lnTo>
                    <a:pt x="24747" y="87208"/>
                  </a:lnTo>
                  <a:lnTo>
                    <a:pt x="23776" y="95065"/>
                  </a:lnTo>
                  <a:lnTo>
                    <a:pt x="23130" y="101843"/>
                  </a:lnTo>
                  <a:lnTo>
                    <a:pt x="22698" y="107901"/>
                  </a:lnTo>
                  <a:lnTo>
                    <a:pt x="22410" y="113479"/>
                  </a:lnTo>
                  <a:lnTo>
                    <a:pt x="22092" y="123782"/>
                  </a:lnTo>
                  <a:lnTo>
                    <a:pt x="21912" y="142341"/>
                  </a:lnTo>
                  <a:lnTo>
                    <a:pt x="21886" y="150294"/>
                  </a:lnTo>
                  <a:lnTo>
                    <a:pt x="20330" y="157135"/>
                  </a:lnTo>
                  <a:lnTo>
                    <a:pt x="17753" y="163235"/>
                  </a:lnTo>
                  <a:lnTo>
                    <a:pt x="9912" y="176731"/>
                  </a:lnTo>
                  <a:lnTo>
                    <a:pt x="8839" y="182681"/>
                  </a:lnTo>
                  <a:lnTo>
                    <a:pt x="7996" y="193713"/>
                  </a:lnTo>
                  <a:lnTo>
                    <a:pt x="7986" y="186495"/>
                  </a:lnTo>
                  <a:lnTo>
                    <a:pt x="6445" y="184348"/>
                  </a:lnTo>
                  <a:lnTo>
                    <a:pt x="3878" y="182916"/>
                  </a:lnTo>
                  <a:lnTo>
                    <a:pt x="628" y="181961"/>
                  </a:lnTo>
                  <a:lnTo>
                    <a:pt x="0" y="178246"/>
                  </a:lnTo>
                  <a:lnTo>
                    <a:pt x="1121" y="172691"/>
                  </a:lnTo>
                  <a:lnTo>
                    <a:pt x="3407" y="165909"/>
                  </a:lnTo>
                  <a:lnTo>
                    <a:pt x="4931" y="159848"/>
                  </a:lnTo>
                  <a:lnTo>
                    <a:pt x="5948" y="154268"/>
                  </a:lnTo>
                  <a:lnTo>
                    <a:pt x="6627" y="149008"/>
                  </a:lnTo>
                  <a:lnTo>
                    <a:pt x="7078" y="142423"/>
                  </a:lnTo>
                  <a:lnTo>
                    <a:pt x="7379" y="134954"/>
                  </a:lnTo>
                  <a:lnTo>
                    <a:pt x="7803" y="113838"/>
                  </a:lnTo>
                  <a:lnTo>
                    <a:pt x="7946" y="92911"/>
                  </a:lnTo>
                  <a:lnTo>
                    <a:pt x="9497" y="86552"/>
                  </a:lnTo>
                  <a:lnTo>
                    <a:pt x="12071" y="79235"/>
                  </a:lnTo>
                  <a:lnTo>
                    <a:pt x="15326" y="71277"/>
                  </a:lnTo>
                  <a:lnTo>
                    <a:pt x="17496" y="64433"/>
                  </a:lnTo>
                  <a:lnTo>
                    <a:pt x="18943" y="58331"/>
                  </a:lnTo>
                  <a:lnTo>
                    <a:pt x="19906" y="52723"/>
                  </a:lnTo>
                  <a:lnTo>
                    <a:pt x="22089" y="47445"/>
                  </a:lnTo>
                  <a:lnTo>
                    <a:pt x="25084" y="42387"/>
                  </a:lnTo>
                  <a:lnTo>
                    <a:pt x="28619" y="37476"/>
                  </a:lnTo>
                  <a:lnTo>
                    <a:pt x="30976" y="32662"/>
                  </a:lnTo>
                  <a:lnTo>
                    <a:pt x="32548" y="27913"/>
                  </a:lnTo>
                  <a:lnTo>
                    <a:pt x="33595" y="23208"/>
                  </a:lnTo>
                  <a:lnTo>
                    <a:pt x="35833" y="20072"/>
                  </a:lnTo>
                  <a:lnTo>
                    <a:pt x="38864" y="17981"/>
                  </a:lnTo>
                  <a:lnTo>
                    <a:pt x="42424" y="16586"/>
                  </a:lnTo>
                  <a:lnTo>
                    <a:pt x="46337" y="14118"/>
                  </a:lnTo>
                  <a:lnTo>
                    <a:pt x="50485" y="10933"/>
                  </a:lnTo>
                  <a:lnTo>
                    <a:pt x="60848" y="2115"/>
                  </a:lnTo>
                  <a:lnTo>
                    <a:pt x="63238" y="1391"/>
                  </a:lnTo>
                  <a:lnTo>
                    <a:pt x="66370" y="908"/>
                  </a:lnTo>
                  <a:lnTo>
                    <a:pt x="69998" y="587"/>
                  </a:lnTo>
                  <a:lnTo>
                    <a:pt x="73956" y="372"/>
                  </a:lnTo>
                  <a:lnTo>
                    <a:pt x="88546" y="0"/>
                  </a:lnTo>
                  <a:lnTo>
                    <a:pt x="90939" y="1521"/>
                  </a:lnTo>
                  <a:lnTo>
                    <a:pt x="94075" y="4074"/>
                  </a:lnTo>
                  <a:lnTo>
                    <a:pt x="97704" y="7315"/>
                  </a:lnTo>
                  <a:lnTo>
                    <a:pt x="101664" y="9477"/>
                  </a:lnTo>
                  <a:lnTo>
                    <a:pt x="105842" y="10917"/>
                  </a:lnTo>
                  <a:lnTo>
                    <a:pt x="110167" y="11878"/>
                  </a:lnTo>
                  <a:lnTo>
                    <a:pt x="113050" y="14057"/>
                  </a:lnTo>
                  <a:lnTo>
                    <a:pt x="114974" y="17050"/>
                  </a:lnTo>
                  <a:lnTo>
                    <a:pt x="116254" y="20584"/>
                  </a:lnTo>
                  <a:lnTo>
                    <a:pt x="118649" y="22940"/>
                  </a:lnTo>
                  <a:lnTo>
                    <a:pt x="121784" y="24511"/>
                  </a:lnTo>
                  <a:lnTo>
                    <a:pt x="125413" y="25559"/>
                  </a:lnTo>
                  <a:lnTo>
                    <a:pt x="129373" y="27796"/>
                  </a:lnTo>
                  <a:lnTo>
                    <a:pt x="133551" y="30827"/>
                  </a:lnTo>
                  <a:lnTo>
                    <a:pt x="137876" y="34387"/>
                  </a:lnTo>
                  <a:lnTo>
                    <a:pt x="142299" y="38300"/>
                  </a:lnTo>
                  <a:lnTo>
                    <a:pt x="151318" y="46753"/>
                  </a:lnTo>
                  <a:lnTo>
                    <a:pt x="155878" y="49623"/>
                  </a:lnTo>
                  <a:lnTo>
                    <a:pt x="160458" y="51536"/>
                  </a:lnTo>
                  <a:lnTo>
                    <a:pt x="174236" y="5536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05" name="SMARTInkAnnotation134"/>
            <p:cNvSpPr/>
            <p:nvPr/>
          </p:nvSpPr>
          <p:spPr>
            <a:xfrm>
              <a:off x="7952509" y="4835236"/>
              <a:ext cx="13855" cy="512619"/>
            </a:xfrm>
            <a:custGeom>
              <a:avLst/>
              <a:gdLst/>
              <a:ahLst/>
              <a:cxnLst/>
              <a:rect l="0" t="0" r="0" b="0"/>
              <a:pathLst>
                <a:path w="13855" h="512619">
                  <a:moveTo>
                    <a:pt x="0" y="0"/>
                  </a:moveTo>
                  <a:lnTo>
                    <a:pt x="7354" y="0"/>
                  </a:lnTo>
                  <a:lnTo>
                    <a:pt x="9521" y="1539"/>
                  </a:lnTo>
                  <a:lnTo>
                    <a:pt x="10966" y="4105"/>
                  </a:lnTo>
                  <a:lnTo>
                    <a:pt x="11928" y="7355"/>
                  </a:lnTo>
                  <a:lnTo>
                    <a:pt x="12570" y="11061"/>
                  </a:lnTo>
                  <a:lnTo>
                    <a:pt x="12998" y="15071"/>
                  </a:lnTo>
                  <a:lnTo>
                    <a:pt x="13283" y="19283"/>
                  </a:lnTo>
                  <a:lnTo>
                    <a:pt x="13600" y="32175"/>
                  </a:lnTo>
                  <a:lnTo>
                    <a:pt x="13854" y="458846"/>
                  </a:lnTo>
                  <a:lnTo>
                    <a:pt x="12315" y="465994"/>
                  </a:lnTo>
                  <a:lnTo>
                    <a:pt x="9749" y="473839"/>
                  </a:lnTo>
                  <a:lnTo>
                    <a:pt x="6500" y="482147"/>
                  </a:lnTo>
                  <a:lnTo>
                    <a:pt x="4333" y="489225"/>
                  </a:lnTo>
                  <a:lnTo>
                    <a:pt x="2888" y="495483"/>
                  </a:lnTo>
                  <a:lnTo>
                    <a:pt x="0" y="512618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sp>
          <p:nvSpPr>
            <p:cNvPr id="106" name="SMARTInkAnnotation135"/>
            <p:cNvSpPr/>
            <p:nvPr/>
          </p:nvSpPr>
          <p:spPr>
            <a:xfrm>
              <a:off x="7841672" y="5021218"/>
              <a:ext cx="346364" cy="21837"/>
            </a:xfrm>
            <a:custGeom>
              <a:avLst/>
              <a:gdLst/>
              <a:ahLst/>
              <a:cxnLst/>
              <a:rect l="0" t="0" r="0" b="0"/>
              <a:pathLst>
                <a:path w="346364" h="21837">
                  <a:moveTo>
                    <a:pt x="0" y="21836"/>
                  </a:moveTo>
                  <a:lnTo>
                    <a:pt x="20639" y="21836"/>
                  </a:lnTo>
                  <a:lnTo>
                    <a:pt x="24536" y="20297"/>
                  </a:lnTo>
                  <a:lnTo>
                    <a:pt x="28673" y="17731"/>
                  </a:lnTo>
                  <a:lnTo>
                    <a:pt x="32970" y="14481"/>
                  </a:lnTo>
                  <a:lnTo>
                    <a:pt x="37374" y="12314"/>
                  </a:lnTo>
                  <a:lnTo>
                    <a:pt x="41849" y="10870"/>
                  </a:lnTo>
                  <a:lnTo>
                    <a:pt x="46372" y="9907"/>
                  </a:lnTo>
                  <a:lnTo>
                    <a:pt x="52467" y="9266"/>
                  </a:lnTo>
                  <a:lnTo>
                    <a:pt x="59608" y="8837"/>
                  </a:lnTo>
                  <a:lnTo>
                    <a:pt x="75753" y="8362"/>
                  </a:lnTo>
                  <a:lnTo>
                    <a:pt x="155210" y="7996"/>
                  </a:lnTo>
                  <a:lnTo>
                    <a:pt x="272423" y="7982"/>
                  </a:lnTo>
                  <a:lnTo>
                    <a:pt x="281676" y="6442"/>
                  </a:lnTo>
                  <a:lnTo>
                    <a:pt x="290923" y="3876"/>
                  </a:lnTo>
                  <a:lnTo>
                    <a:pt x="300168" y="627"/>
                  </a:lnTo>
                  <a:lnTo>
                    <a:pt x="307870" y="0"/>
                  </a:lnTo>
                  <a:lnTo>
                    <a:pt x="314543" y="1121"/>
                  </a:lnTo>
                  <a:lnTo>
                    <a:pt x="320532" y="3407"/>
                  </a:lnTo>
                  <a:lnTo>
                    <a:pt x="326064" y="4932"/>
                  </a:lnTo>
                  <a:lnTo>
                    <a:pt x="331291" y="5949"/>
                  </a:lnTo>
                  <a:lnTo>
                    <a:pt x="346363" y="798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fr-CA" sz="3800" smtClean="0"/>
              <a:t>L’accord du participe passé (verbe principal des temps composés)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b="1" smtClean="0"/>
              <a:t>- employé seul (sans auxiliaire)</a:t>
            </a:r>
            <a:endParaRPr lang="en-US" smtClean="0"/>
          </a:p>
          <a:p>
            <a:pPr lvl="1" eaLnBrk="1" hangingPunct="1"/>
            <a:r>
              <a:rPr lang="en-US" smtClean="0"/>
              <a:t>Il s'accorde en genre et en nombre avec le nom auquel il se rapporte, </a:t>
            </a:r>
            <a:r>
              <a:rPr lang="en-US" b="1" smtClean="0"/>
              <a:t>comme un adjectif qualificatif.</a:t>
            </a:r>
          </a:p>
          <a:p>
            <a:pPr lvl="2" eaLnBrk="1" hangingPunct="1"/>
            <a:r>
              <a:rPr lang="en-US" smtClean="0"/>
              <a:t>Ex. : des souliers </a:t>
            </a:r>
            <a:r>
              <a:rPr lang="en-US" b="1" smtClean="0"/>
              <a:t>brisés</a:t>
            </a:r>
            <a:r>
              <a:rPr lang="en-US" smtClean="0"/>
              <a:t> (noirs) , des robes </a:t>
            </a:r>
            <a:r>
              <a:rPr lang="en-US" b="1" smtClean="0"/>
              <a:t>déchirées</a:t>
            </a:r>
            <a:r>
              <a:rPr lang="en-US" smtClean="0"/>
              <a:t> (blanches) </a:t>
            </a:r>
            <a:endParaRPr lang="fr-CA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5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28600"/>
            <a:ext cx="8510588" cy="1325563"/>
          </a:xfrm>
        </p:spPr>
        <p:txBody>
          <a:bodyPr/>
          <a:lstStyle/>
          <a:p>
            <a:pPr eaLnBrk="1" hangingPunct="1"/>
            <a:r>
              <a:rPr lang="fr-CA" smtClean="0"/>
              <a:t>Les 3 groupes</a:t>
            </a:r>
          </a:p>
        </p:txBody>
      </p:sp>
      <p:graphicFrame>
        <p:nvGraphicFramePr>
          <p:cNvPr id="2" name="Diagram 1"/>
          <p:cNvGraphicFramePr/>
          <p:nvPr/>
        </p:nvGraphicFramePr>
        <p:xfrm>
          <a:off x="152400" y="1524000"/>
          <a:ext cx="8839200" cy="45767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fr-CA" sz="3800" smtClean="0"/>
              <a:t>L’accord du participe passé (verbe principal des temps composés)</a:t>
            </a:r>
          </a:p>
        </p:txBody>
      </p:sp>
      <p:sp>
        <p:nvSpPr>
          <p:cNvPr id="62467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z="2800" b="1" dirty="0" smtClean="0"/>
              <a:t>- </a:t>
            </a:r>
            <a:r>
              <a:rPr lang="en-US" sz="2800" b="1" dirty="0" err="1" smtClean="0"/>
              <a:t>employé</a:t>
            </a:r>
            <a:r>
              <a:rPr lang="en-US" sz="2800" b="1" dirty="0" smtClean="0"/>
              <a:t> avec </a:t>
            </a:r>
            <a:r>
              <a:rPr lang="en-US" sz="2800" b="1" dirty="0" err="1" smtClean="0"/>
              <a:t>l'auxiliaire</a:t>
            </a:r>
            <a:r>
              <a:rPr lang="en-US" sz="2800" b="1" dirty="0" smtClean="0"/>
              <a:t> </a:t>
            </a:r>
            <a:r>
              <a:rPr lang="en-US" sz="2800" b="1" u="sng" dirty="0" err="1" smtClean="0"/>
              <a:t>être</a:t>
            </a:r>
            <a:endParaRPr lang="en-US" sz="2800" dirty="0" smtClean="0"/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400" dirty="0" smtClean="0"/>
              <a:t>Il </a:t>
            </a:r>
            <a:r>
              <a:rPr lang="en-US" sz="2400" dirty="0" err="1" smtClean="0"/>
              <a:t>s'accorde</a:t>
            </a:r>
            <a:r>
              <a:rPr lang="en-US" sz="2400" dirty="0" smtClean="0"/>
              <a:t> en genre et en </a:t>
            </a:r>
            <a:r>
              <a:rPr lang="en-US" sz="2400" dirty="0" err="1" smtClean="0"/>
              <a:t>nombre</a:t>
            </a:r>
            <a:r>
              <a:rPr lang="en-US" sz="2400" dirty="0" smtClean="0"/>
              <a:t> avec le </a:t>
            </a:r>
            <a:r>
              <a:rPr lang="en-US" sz="2400" dirty="0" err="1" smtClean="0"/>
              <a:t>sujet</a:t>
            </a:r>
            <a:r>
              <a:rPr lang="en-US" sz="2400" dirty="0" smtClean="0"/>
              <a:t> du </a:t>
            </a:r>
            <a:r>
              <a:rPr lang="en-US" sz="2400" dirty="0" err="1" smtClean="0"/>
              <a:t>verbe</a:t>
            </a:r>
            <a:r>
              <a:rPr lang="en-US" sz="2400" dirty="0" smtClean="0"/>
              <a:t>.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en-US" sz="2000" dirty="0" smtClean="0"/>
              <a:t>Ex.: 	</a:t>
            </a:r>
            <a:r>
              <a:rPr lang="en-US" sz="2000" b="1" i="1" u="sng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Mireille</a:t>
            </a:r>
            <a:r>
              <a:rPr lang="en-US" sz="2000" dirty="0" smtClean="0"/>
              <a:t> </a:t>
            </a:r>
            <a:r>
              <a:rPr lang="en-US" sz="2000" dirty="0" err="1" smtClean="0"/>
              <a:t>est</a:t>
            </a:r>
            <a:r>
              <a:rPr lang="en-US" sz="2000" dirty="0" smtClean="0"/>
              <a:t> </a:t>
            </a:r>
            <a:r>
              <a:rPr lang="en-US" sz="2000" b="1" dirty="0" err="1" smtClean="0"/>
              <a:t>allée</a:t>
            </a:r>
            <a:r>
              <a:rPr lang="en-US" sz="2000" b="1" dirty="0" smtClean="0"/>
              <a:t> </a:t>
            </a:r>
            <a:r>
              <a:rPr lang="en-US" sz="2000" dirty="0" smtClean="0"/>
              <a:t>au </a:t>
            </a:r>
            <a:r>
              <a:rPr lang="en-US" sz="2000" dirty="0" err="1" smtClean="0"/>
              <a:t>cinéma</a:t>
            </a:r>
            <a:r>
              <a:rPr lang="en-US" sz="2000" dirty="0" smtClean="0"/>
              <a:t>.  </a:t>
            </a:r>
            <a:r>
              <a:rPr lang="en-US" sz="2000" b="1" i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Jean</a:t>
            </a:r>
            <a:r>
              <a:rPr lang="en-US" sz="2000" dirty="0" smtClean="0"/>
              <a:t> </a:t>
            </a:r>
            <a:r>
              <a:rPr lang="en-US" sz="2000" dirty="0" err="1" smtClean="0"/>
              <a:t>est</a:t>
            </a:r>
            <a:r>
              <a:rPr lang="en-US" sz="2000" dirty="0" smtClean="0"/>
              <a:t> </a:t>
            </a:r>
            <a:r>
              <a:rPr lang="en-US" sz="2000" b="1" dirty="0" err="1" smtClean="0"/>
              <a:t>rentré</a:t>
            </a:r>
            <a:r>
              <a:rPr lang="en-US" sz="2000" dirty="0" smtClean="0"/>
              <a:t> à 5 </a:t>
            </a:r>
            <a:r>
              <a:rPr lang="en-US" sz="2000" dirty="0" err="1" smtClean="0"/>
              <a:t>heures</a:t>
            </a:r>
            <a:r>
              <a:rPr lang="en-US" sz="2000" dirty="0" smtClean="0"/>
              <a:t>.  </a:t>
            </a:r>
            <a:r>
              <a:rPr lang="en-US" sz="2000" b="1" i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Les femmes</a:t>
            </a:r>
            <a:r>
              <a:rPr lang="en-US" sz="2000" dirty="0" smtClean="0"/>
              <a:t> </a:t>
            </a:r>
            <a:r>
              <a:rPr lang="en-US" sz="2000" dirty="0" err="1" smtClean="0"/>
              <a:t>sont</a:t>
            </a:r>
            <a:r>
              <a:rPr lang="en-US" sz="2000" dirty="0" smtClean="0"/>
              <a:t> </a:t>
            </a:r>
            <a:r>
              <a:rPr lang="en-US" sz="2000" b="1" dirty="0" err="1" smtClean="0"/>
              <a:t>tombées</a:t>
            </a:r>
            <a:r>
              <a:rPr lang="en-US" sz="2000" dirty="0" smtClean="0"/>
              <a:t> </a:t>
            </a:r>
            <a:r>
              <a:rPr lang="en-US" sz="2000" dirty="0" err="1" smtClean="0"/>
              <a:t>dans</a:t>
            </a:r>
            <a:r>
              <a:rPr lang="en-US" sz="2000" dirty="0" smtClean="0"/>
              <a:t> les pommes.  </a:t>
            </a:r>
            <a:r>
              <a:rPr lang="en-US" sz="2000" b="1" i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Les </a:t>
            </a:r>
            <a:r>
              <a:rPr lang="en-US" sz="2000" b="1" i="1" u="sng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garçons</a:t>
            </a:r>
            <a:r>
              <a:rPr lang="en-US" sz="2000" dirty="0" smtClean="0"/>
              <a:t> </a:t>
            </a:r>
            <a:r>
              <a:rPr lang="en-US" sz="2000" dirty="0" err="1" smtClean="0"/>
              <a:t>sont</a:t>
            </a:r>
            <a:r>
              <a:rPr lang="en-US" sz="2000" dirty="0" smtClean="0"/>
              <a:t> </a:t>
            </a:r>
            <a:r>
              <a:rPr lang="en-US" sz="2000" b="1" dirty="0" err="1" smtClean="0"/>
              <a:t>partis</a:t>
            </a:r>
            <a:r>
              <a:rPr lang="en-US" sz="2000" dirty="0" smtClean="0"/>
              <a:t> après le </a:t>
            </a:r>
            <a:r>
              <a:rPr lang="en-US" sz="2000" dirty="0" err="1" smtClean="0"/>
              <a:t>souper</a:t>
            </a:r>
            <a:r>
              <a:rPr lang="en-US" sz="2000" dirty="0" smtClean="0"/>
              <a:t>.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fr-CA" sz="2400" dirty="0" smtClean="0"/>
              <a:t>Les verbes </a:t>
            </a:r>
            <a:r>
              <a:rPr lang="fr-CA" sz="2400" b="1" dirty="0" smtClean="0"/>
              <a:t>pronominaux</a:t>
            </a:r>
            <a:r>
              <a:rPr lang="fr-CA" sz="2400" dirty="0" smtClean="0"/>
              <a:t> s’accordent avec </a:t>
            </a:r>
            <a:r>
              <a:rPr lang="fr-CA" sz="2400" b="1" dirty="0" smtClean="0"/>
              <a:t>l’objet direct </a:t>
            </a:r>
            <a:r>
              <a:rPr lang="fr-CA" sz="2400" dirty="0" smtClean="0"/>
              <a:t>(mais c’est presque toujours le même que le sujet)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fr-CA" sz="2000" b="1" dirty="0" smtClean="0"/>
              <a:t>Ex: </a:t>
            </a:r>
            <a:r>
              <a:rPr lang="fr-CA" sz="2000" dirty="0" smtClean="0"/>
              <a:t>Elle </a:t>
            </a:r>
            <a:r>
              <a:rPr lang="fr-CA" sz="2000" b="1" i="1" u="sng" dirty="0" smtClean="0"/>
              <a:t>s’</a:t>
            </a:r>
            <a:r>
              <a:rPr lang="fr-CA" sz="2000" dirty="0" smtClean="0"/>
              <a:t>est lavé</a:t>
            </a:r>
            <a:r>
              <a:rPr lang="fr-CA" sz="2000" b="1" dirty="0" smtClean="0"/>
              <a:t>e</a:t>
            </a:r>
            <a:r>
              <a:rPr lang="fr-CA" sz="2000" dirty="0" smtClean="0"/>
              <a:t>. (qui/quoi)</a:t>
            </a:r>
            <a:r>
              <a:rPr lang="fr-CA" sz="2000" b="1" dirty="0" smtClean="0"/>
              <a:t> (elle-même)</a:t>
            </a:r>
          </a:p>
          <a:p>
            <a:pPr lvl="2" eaLnBrk="1" hangingPunct="1">
              <a:lnSpc>
                <a:spcPct val="90000"/>
              </a:lnSpc>
              <a:buFont typeface="Wingdings" pitchFamily="2" charset="2"/>
              <a:buNone/>
              <a:defRPr/>
            </a:pPr>
            <a:r>
              <a:rPr lang="fr-CA" sz="2000" dirty="0" smtClean="0"/>
              <a:t>          Elle s’est coupé (qui/quoi) </a:t>
            </a:r>
            <a:r>
              <a:rPr lang="fr-CA" sz="2000" b="1" i="1" u="sng" dirty="0" smtClean="0"/>
              <a:t>le doigt</a:t>
            </a:r>
            <a:r>
              <a:rPr lang="fr-CA" sz="2000" dirty="0" smtClean="0"/>
              <a:t>.</a:t>
            </a:r>
          </a:p>
          <a:p>
            <a:pPr lvl="2" eaLnBrk="1" hangingPunct="1">
              <a:lnSpc>
                <a:spcPct val="90000"/>
              </a:lnSpc>
              <a:buFont typeface="Wingdings" pitchFamily="2" charset="2"/>
              <a:buNone/>
              <a:defRPr/>
            </a:pPr>
            <a:r>
              <a:rPr lang="fr-CA" sz="2000" dirty="0" smtClean="0"/>
              <a:t>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Line 4"/>
          <p:cNvSpPr>
            <a:spLocks noChangeShapeType="1"/>
          </p:cNvSpPr>
          <p:nvPr/>
        </p:nvSpPr>
        <p:spPr bwMode="auto">
          <a:xfrm flipH="1">
            <a:off x="2438400" y="1981200"/>
            <a:ext cx="2171700" cy="1371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55" name="Line 5"/>
          <p:cNvSpPr>
            <a:spLocks noChangeShapeType="1"/>
          </p:cNvSpPr>
          <p:nvPr/>
        </p:nvSpPr>
        <p:spPr bwMode="auto">
          <a:xfrm>
            <a:off x="4648200" y="1981200"/>
            <a:ext cx="2171700" cy="1371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56" name="Rectangle 31"/>
          <p:cNvSpPr>
            <a:spLocks noChangeArrowheads="1"/>
          </p:cNvSpPr>
          <p:nvPr/>
        </p:nvSpPr>
        <p:spPr bwMode="auto">
          <a:xfrm>
            <a:off x="2667000" y="3276600"/>
            <a:ext cx="3886200" cy="25146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57" name="Line 6"/>
          <p:cNvSpPr>
            <a:spLocks noChangeShapeType="1"/>
          </p:cNvSpPr>
          <p:nvPr/>
        </p:nvSpPr>
        <p:spPr bwMode="auto">
          <a:xfrm flipV="1">
            <a:off x="2667000" y="5310188"/>
            <a:ext cx="339725" cy="23812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58" name="Line 7"/>
          <p:cNvSpPr>
            <a:spLocks noChangeShapeType="1"/>
          </p:cNvSpPr>
          <p:nvPr/>
        </p:nvSpPr>
        <p:spPr bwMode="auto">
          <a:xfrm flipV="1">
            <a:off x="3009900" y="5105400"/>
            <a:ext cx="0" cy="228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59" name="Line 8"/>
          <p:cNvSpPr>
            <a:spLocks noChangeShapeType="1"/>
          </p:cNvSpPr>
          <p:nvPr/>
        </p:nvSpPr>
        <p:spPr bwMode="auto">
          <a:xfrm>
            <a:off x="3009900" y="5105400"/>
            <a:ext cx="228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0" name="Line 9"/>
          <p:cNvSpPr>
            <a:spLocks noChangeShapeType="1"/>
          </p:cNvSpPr>
          <p:nvPr/>
        </p:nvSpPr>
        <p:spPr bwMode="auto">
          <a:xfrm flipV="1">
            <a:off x="3238500" y="4876800"/>
            <a:ext cx="0" cy="228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1" name="Line 10"/>
          <p:cNvSpPr>
            <a:spLocks noChangeShapeType="1"/>
          </p:cNvSpPr>
          <p:nvPr/>
        </p:nvSpPr>
        <p:spPr bwMode="auto">
          <a:xfrm>
            <a:off x="3238500" y="4876800"/>
            <a:ext cx="228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2" name="Line 11"/>
          <p:cNvSpPr>
            <a:spLocks noChangeShapeType="1"/>
          </p:cNvSpPr>
          <p:nvPr/>
        </p:nvSpPr>
        <p:spPr bwMode="auto">
          <a:xfrm flipV="1">
            <a:off x="3467100" y="4648200"/>
            <a:ext cx="0" cy="228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3" name="Line 12"/>
          <p:cNvSpPr>
            <a:spLocks noChangeShapeType="1"/>
          </p:cNvSpPr>
          <p:nvPr/>
        </p:nvSpPr>
        <p:spPr bwMode="auto">
          <a:xfrm>
            <a:off x="3467100" y="4648200"/>
            <a:ext cx="228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4" name="Line 13"/>
          <p:cNvSpPr>
            <a:spLocks noChangeShapeType="1"/>
          </p:cNvSpPr>
          <p:nvPr/>
        </p:nvSpPr>
        <p:spPr bwMode="auto">
          <a:xfrm flipV="1">
            <a:off x="3695700" y="4419600"/>
            <a:ext cx="0" cy="228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5" name="Line 14"/>
          <p:cNvSpPr>
            <a:spLocks noChangeShapeType="1"/>
          </p:cNvSpPr>
          <p:nvPr/>
        </p:nvSpPr>
        <p:spPr bwMode="auto">
          <a:xfrm>
            <a:off x="3695700" y="4419600"/>
            <a:ext cx="17145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6" name="Line 15"/>
          <p:cNvSpPr>
            <a:spLocks noChangeShapeType="1"/>
          </p:cNvSpPr>
          <p:nvPr/>
        </p:nvSpPr>
        <p:spPr bwMode="auto">
          <a:xfrm>
            <a:off x="5410200" y="4419600"/>
            <a:ext cx="0" cy="228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7" name="Line 16"/>
          <p:cNvSpPr>
            <a:spLocks noChangeShapeType="1"/>
          </p:cNvSpPr>
          <p:nvPr/>
        </p:nvSpPr>
        <p:spPr bwMode="auto">
          <a:xfrm>
            <a:off x="5410200" y="4648200"/>
            <a:ext cx="228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8" name="Line 18"/>
          <p:cNvSpPr>
            <a:spLocks noChangeShapeType="1"/>
          </p:cNvSpPr>
          <p:nvPr/>
        </p:nvSpPr>
        <p:spPr bwMode="auto">
          <a:xfrm>
            <a:off x="5638800" y="4648200"/>
            <a:ext cx="0" cy="228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69" name="Line 17"/>
          <p:cNvSpPr>
            <a:spLocks noChangeShapeType="1"/>
          </p:cNvSpPr>
          <p:nvPr/>
        </p:nvSpPr>
        <p:spPr bwMode="auto">
          <a:xfrm>
            <a:off x="5638800" y="4876800"/>
            <a:ext cx="228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70" name="Line 19"/>
          <p:cNvSpPr>
            <a:spLocks noChangeShapeType="1"/>
          </p:cNvSpPr>
          <p:nvPr/>
        </p:nvSpPr>
        <p:spPr bwMode="auto">
          <a:xfrm>
            <a:off x="5867400" y="4876800"/>
            <a:ext cx="0" cy="228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71" name="Line 20"/>
          <p:cNvSpPr>
            <a:spLocks noChangeShapeType="1"/>
          </p:cNvSpPr>
          <p:nvPr/>
        </p:nvSpPr>
        <p:spPr bwMode="auto">
          <a:xfrm>
            <a:off x="5867400" y="5105400"/>
            <a:ext cx="228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72" name="Line 21"/>
          <p:cNvSpPr>
            <a:spLocks noChangeShapeType="1"/>
          </p:cNvSpPr>
          <p:nvPr/>
        </p:nvSpPr>
        <p:spPr bwMode="auto">
          <a:xfrm>
            <a:off x="6096000" y="5105400"/>
            <a:ext cx="0" cy="228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73" name="Line 22"/>
          <p:cNvSpPr>
            <a:spLocks noChangeShapeType="1"/>
          </p:cNvSpPr>
          <p:nvPr/>
        </p:nvSpPr>
        <p:spPr bwMode="auto">
          <a:xfrm>
            <a:off x="6096000" y="5334000"/>
            <a:ext cx="4572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74" name="WordArt 23"/>
          <p:cNvSpPr>
            <a:spLocks noChangeArrowheads="1" noChangeShapeType="1" noTextEdit="1"/>
          </p:cNvSpPr>
          <p:nvPr/>
        </p:nvSpPr>
        <p:spPr bwMode="auto">
          <a:xfrm rot="-1496514">
            <a:off x="2667000" y="4419600"/>
            <a:ext cx="914400" cy="457200"/>
          </a:xfrm>
          <a:prstGeom prst="rect">
            <a:avLst/>
          </a:prstGeom>
        </p:spPr>
        <p:txBody>
          <a:bodyPr wrap="none" fromWordArt="1">
            <a:prstTxWarp prst="textSlantUp">
              <a:avLst>
                <a:gd name="adj" fmla="val 55556"/>
              </a:avLst>
            </a:prstTxWarp>
          </a:bodyPr>
          <a:lstStyle/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CG Times"/>
              </a:rPr>
              <a:t>monter</a:t>
            </a:r>
          </a:p>
        </p:txBody>
      </p:sp>
      <p:sp>
        <p:nvSpPr>
          <p:cNvPr id="23575" name="WordArt 27"/>
          <p:cNvSpPr>
            <a:spLocks noChangeArrowheads="1" noChangeShapeType="1" noTextEdit="1"/>
          </p:cNvSpPr>
          <p:nvPr/>
        </p:nvSpPr>
        <p:spPr bwMode="auto">
          <a:xfrm rot="2878510">
            <a:off x="4939269" y="4416593"/>
            <a:ext cx="1866199" cy="205176"/>
          </a:xfrm>
          <a:prstGeom prst="rect">
            <a:avLst/>
          </a:prstGeom>
        </p:spPr>
        <p:txBody>
          <a:bodyPr vert="wordArtVert"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 fontAlgn="auto"/>
            <a:r>
              <a:rPr lang="fr-CA" sz="3600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+mn-lt"/>
              </a:rPr>
              <a:t>descendre</a:t>
            </a:r>
          </a:p>
        </p:txBody>
      </p:sp>
      <p:sp>
        <p:nvSpPr>
          <p:cNvPr id="23576" name="WordArt 24"/>
          <p:cNvSpPr>
            <a:spLocks noChangeArrowheads="1" noChangeShapeType="1" noTextEdit="1"/>
          </p:cNvSpPr>
          <p:nvPr/>
        </p:nvSpPr>
        <p:spPr bwMode="auto">
          <a:xfrm>
            <a:off x="4191000" y="2514600"/>
            <a:ext cx="993775" cy="457200"/>
          </a:xfrm>
          <a:prstGeom prst="rect">
            <a:avLst/>
          </a:prstGeom>
        </p:spPr>
        <p:txBody>
          <a:bodyPr wrap="none" fromWordArt="1">
            <a:prstTxWarp prst="textFadeUp">
              <a:avLst>
                <a:gd name="adj" fmla="val 9991"/>
              </a:avLst>
            </a:prstTxWarp>
          </a:bodyPr>
          <a:lstStyle/>
          <a:p>
            <a:pPr algn="ctr"/>
            <a:r>
              <a:rPr lang="fr-CA" sz="3600" kern="10">
                <a:ln w="12700">
                  <a:solidFill>
                    <a:srgbClr val="B2B2B2"/>
                  </a:solidFill>
                  <a:round/>
                  <a:headEnd/>
                  <a:tailEnd/>
                </a:ln>
                <a:gradFill rotWithShape="1">
                  <a:gsLst>
                    <a:gs pos="0">
                      <a:srgbClr val="520402"/>
                    </a:gs>
                    <a:gs pos="100000">
                      <a:srgbClr val="FFCC00"/>
                    </a:gs>
                  </a:gsLst>
                  <a:lin ang="5400000" scaled="1"/>
                </a:gradFill>
                <a:effectLst>
                  <a:outerShdw dist="35921" dir="2700000" sy="50000" rotWithShape="0">
                    <a:srgbClr val="875B0D"/>
                  </a:outerShdw>
                </a:effectLst>
                <a:latin typeface="CG Times"/>
              </a:rPr>
              <a:t>revenir</a:t>
            </a:r>
          </a:p>
        </p:txBody>
      </p:sp>
      <p:sp>
        <p:nvSpPr>
          <p:cNvPr id="23577" name="WordArt 29" descr="Narrow vertical"/>
          <p:cNvSpPr>
            <a:spLocks noChangeArrowheads="1" noChangeShapeType="1" noTextEdit="1"/>
          </p:cNvSpPr>
          <p:nvPr/>
        </p:nvSpPr>
        <p:spPr bwMode="auto">
          <a:xfrm>
            <a:off x="3810000" y="3276600"/>
            <a:ext cx="1381125" cy="457200"/>
          </a:xfrm>
          <a:prstGeom prst="rect">
            <a:avLst/>
          </a:prstGeom>
        </p:spPr>
        <p:txBody>
          <a:bodyPr wrap="none" fromWordArt="1">
            <a:prstTxWarp prst="textCurveUp">
              <a:avLst>
                <a:gd name="adj" fmla="val 40356"/>
              </a:avLst>
            </a:prstTxWarp>
          </a:bodyPr>
          <a:lstStyle/>
          <a:p>
            <a:pPr algn="ctr"/>
            <a:r>
              <a:rPr lang="fr-CA" sz="3600" kern="1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pattFill prst="dashHorz">
                  <a:fgClr>
                    <a:srgbClr val="808080"/>
                  </a:fgClr>
                  <a:bgClr>
                    <a:srgbClr val="FFFF00"/>
                  </a:bgClr>
                </a:pattFill>
                <a:effectLst>
                  <a:outerShdw dist="45791" dir="2021404" algn="ctr" rotWithShape="0">
                    <a:srgbClr val="808080"/>
                  </a:outerShdw>
                </a:effectLst>
                <a:latin typeface="CG Times"/>
              </a:rPr>
              <a:t>devenir</a:t>
            </a:r>
          </a:p>
        </p:txBody>
      </p:sp>
      <p:sp>
        <p:nvSpPr>
          <p:cNvPr id="23578" name="WordArt 25"/>
          <p:cNvSpPr>
            <a:spLocks noChangeArrowheads="1" noChangeShapeType="1" noTextEdit="1"/>
          </p:cNvSpPr>
          <p:nvPr/>
        </p:nvSpPr>
        <p:spPr bwMode="auto">
          <a:xfrm>
            <a:off x="4038600" y="4038600"/>
            <a:ext cx="1047750" cy="3048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CG Times"/>
              </a:rPr>
              <a:t>rester</a:t>
            </a:r>
          </a:p>
        </p:txBody>
      </p:sp>
      <p:sp>
        <p:nvSpPr>
          <p:cNvPr id="23579" name="WordArt 26" descr="Paper bag"/>
          <p:cNvSpPr>
            <a:spLocks noChangeArrowheads="1" noChangeShapeType="1" noTextEdit="1"/>
          </p:cNvSpPr>
          <p:nvPr/>
        </p:nvSpPr>
        <p:spPr bwMode="auto">
          <a:xfrm>
            <a:off x="4114800" y="5029200"/>
            <a:ext cx="1019175" cy="3429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fr-CA" sz="3600" kern="10">
                <a:ln w="9525">
                  <a:solidFill>
                    <a:srgbClr val="008000"/>
                  </a:solidFill>
                  <a:round/>
                  <a:headEnd/>
                  <a:tailEnd/>
                </a:ln>
                <a:blipFill dpi="0" rotWithShape="0">
                  <a:blip r:embed="rId3"/>
                  <a:srcRect/>
                  <a:tile tx="0" ty="0" sx="100000" sy="100000" flip="none" algn="tl"/>
                </a:blipFill>
                <a:effectLst>
                  <a:outerShdw dist="563972" dir="14049741" sx="125000" sy="125000" algn="tl" rotWithShape="0">
                    <a:srgbClr val="C7DFD3"/>
                  </a:outerShdw>
                </a:effectLst>
                <a:latin typeface="Times New Roman"/>
                <a:cs typeface="Times New Roman"/>
              </a:rPr>
              <a:t>naître</a:t>
            </a:r>
          </a:p>
        </p:txBody>
      </p:sp>
      <p:sp>
        <p:nvSpPr>
          <p:cNvPr id="23580" name="WordArt 28"/>
          <p:cNvSpPr>
            <a:spLocks noChangeArrowheads="1" noChangeShapeType="1" noTextEdit="1"/>
          </p:cNvSpPr>
          <p:nvPr/>
        </p:nvSpPr>
        <p:spPr bwMode="auto">
          <a:xfrm>
            <a:off x="3810000" y="5715000"/>
            <a:ext cx="1943100" cy="457200"/>
          </a:xfrm>
          <a:prstGeom prst="rect">
            <a:avLst/>
          </a:prstGeom>
        </p:spPr>
        <p:txBody>
          <a:bodyPr wrap="none" fromWordArt="1">
            <a:prstTxWarp prst="textDeflateBottom">
              <a:avLst>
                <a:gd name="adj" fmla="val 76472"/>
              </a:avLst>
            </a:prstTxWarp>
            <a:scene3d>
              <a:camera prst="legacyPerspectiveFront">
                <a:rot lat="19799998" lon="19439996" rev="0"/>
              </a:camera>
              <a:lightRig rig="legacyNormal2" dir="t"/>
            </a:scene3d>
            <a:sp3d extrusionH="354000" prstMaterial="legacyMatte">
              <a:extrusionClr>
                <a:srgbClr val="939676"/>
              </a:extrusionClr>
            </a:sp3d>
          </a:bodyPr>
          <a:lstStyle/>
          <a:p>
            <a:pPr algn="ctr"/>
            <a:r>
              <a:rPr lang="fr-CA" sz="3600" kern="10">
                <a:ln w="9525">
                  <a:round/>
                  <a:headEnd/>
                  <a:tailEnd/>
                </a:ln>
                <a:gradFill rotWithShape="1">
                  <a:gsLst>
                    <a:gs pos="0">
                      <a:srgbClr val="707070"/>
                    </a:gs>
                    <a:gs pos="50000">
                      <a:srgbClr val="FFFFFF"/>
                    </a:gs>
                    <a:gs pos="100000">
                      <a:srgbClr val="707070"/>
                    </a:gs>
                  </a:gsLst>
                  <a:lin ang="2700000" scaled="1"/>
                </a:gradFill>
                <a:latin typeface="CG Times"/>
              </a:rPr>
              <a:t>mourir</a:t>
            </a:r>
          </a:p>
        </p:txBody>
      </p:sp>
      <p:sp>
        <p:nvSpPr>
          <p:cNvPr id="23581" name="WordArt 30"/>
          <p:cNvSpPr>
            <a:spLocks noChangeArrowheads="1" noChangeShapeType="1" noTextEdit="1"/>
          </p:cNvSpPr>
          <p:nvPr/>
        </p:nvSpPr>
        <p:spPr bwMode="auto">
          <a:xfrm>
            <a:off x="609600" y="3581400"/>
            <a:ext cx="1314450" cy="1933575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Aller</a:t>
            </a:r>
          </a:p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Arriver</a:t>
            </a:r>
          </a:p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Entrer</a:t>
            </a:r>
          </a:p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Passer</a:t>
            </a:r>
          </a:p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Venir</a:t>
            </a:r>
          </a:p>
        </p:txBody>
      </p:sp>
      <p:sp>
        <p:nvSpPr>
          <p:cNvPr id="23582" name="WordArt 35"/>
          <p:cNvSpPr>
            <a:spLocks noChangeArrowheads="1" noChangeShapeType="1" noTextEdit="1"/>
          </p:cNvSpPr>
          <p:nvPr/>
        </p:nvSpPr>
        <p:spPr bwMode="auto">
          <a:xfrm>
            <a:off x="7010400" y="3505200"/>
            <a:ext cx="1371600" cy="20955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Tomber</a:t>
            </a:r>
          </a:p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Sortir</a:t>
            </a:r>
          </a:p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Partir</a:t>
            </a:r>
          </a:p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Retourner</a:t>
            </a:r>
          </a:p>
          <a:p>
            <a:pPr algn="ctr"/>
            <a:r>
              <a:rPr lang="fr-CA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latin typeface="Arial Black"/>
              </a:rPr>
              <a:t>Déménager</a:t>
            </a:r>
          </a:p>
        </p:txBody>
      </p:sp>
      <p:sp>
        <p:nvSpPr>
          <p:cNvPr id="23583" name="AutoShape 32"/>
          <p:cNvSpPr>
            <a:spLocks noChangeArrowheads="1"/>
          </p:cNvSpPr>
          <p:nvPr/>
        </p:nvSpPr>
        <p:spPr bwMode="auto">
          <a:xfrm rot="303593">
            <a:off x="8242300" y="3275013"/>
            <a:ext cx="371475" cy="304800"/>
          </a:xfrm>
          <a:prstGeom prst="curvedDownArrow">
            <a:avLst>
              <a:gd name="adj1" fmla="val 48536"/>
              <a:gd name="adj2" fmla="val 48536"/>
              <a:gd name="adj3" fmla="val 22407"/>
            </a:avLst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84" name="AutoShape 33"/>
          <p:cNvSpPr>
            <a:spLocks noChangeArrowheads="1"/>
          </p:cNvSpPr>
          <p:nvPr/>
        </p:nvSpPr>
        <p:spPr bwMode="auto">
          <a:xfrm>
            <a:off x="838200" y="1828800"/>
            <a:ext cx="1257300" cy="457200"/>
          </a:xfrm>
          <a:prstGeom prst="rightArrow">
            <a:avLst>
              <a:gd name="adj1" fmla="val 50000"/>
              <a:gd name="adj2" fmla="val 68750"/>
            </a:avLst>
          </a:prstGeom>
          <a:solidFill>
            <a:srgbClr val="000000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85" name="AutoShape 34"/>
          <p:cNvSpPr>
            <a:spLocks noChangeArrowheads="1"/>
          </p:cNvSpPr>
          <p:nvPr/>
        </p:nvSpPr>
        <p:spPr bwMode="auto">
          <a:xfrm>
            <a:off x="6781800" y="1905000"/>
            <a:ext cx="1257300" cy="457200"/>
          </a:xfrm>
          <a:prstGeom prst="rightArrow">
            <a:avLst>
              <a:gd name="adj1" fmla="val 50000"/>
              <a:gd name="adj2" fmla="val 68750"/>
            </a:avLst>
          </a:prstGeom>
          <a:solidFill>
            <a:srgbClr val="000000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23586" name="Rectangle 36"/>
          <p:cNvSpPr>
            <a:spLocks noChangeArrowheads="1"/>
          </p:cNvSpPr>
          <p:nvPr/>
        </p:nvSpPr>
        <p:spPr bwMode="auto">
          <a:xfrm>
            <a:off x="1447800" y="93663"/>
            <a:ext cx="6858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ctr">
            <a:spAutoFit/>
          </a:bodyPr>
          <a:lstStyle/>
          <a:p>
            <a:r>
              <a:rPr lang="fr-FR" sz="4000" b="1" i="1">
                <a:latin typeface="Times New Roman" pitchFamily="18" charset="0"/>
                <a:cs typeface="Times New Roman" pitchFamily="18" charset="0"/>
              </a:rPr>
              <a:t>Les verbes de la maison </a:t>
            </a:r>
            <a:r>
              <a:rPr lang="fr-FR" sz="1600">
                <a:cs typeface="Times New Roman" pitchFamily="18" charset="0"/>
              </a:rPr>
              <a:t> </a:t>
            </a:r>
            <a:r>
              <a:rPr lang="fr-FR" sz="1600">
                <a:solidFill>
                  <a:srgbClr val="66FFFF"/>
                </a:solidFill>
                <a:cs typeface="Times New Roman" pitchFamily="18" charset="0"/>
              </a:rPr>
              <a:t>Prennent </a:t>
            </a:r>
            <a:r>
              <a:rPr lang="fr-FR" sz="2000" u="sng">
                <a:solidFill>
                  <a:srgbClr val="66FFFF"/>
                </a:solidFill>
                <a:cs typeface="Times New Roman" pitchFamily="18" charset="0"/>
              </a:rPr>
              <a:t>l’auxiliaire </a:t>
            </a:r>
            <a:r>
              <a:rPr lang="fr-FR" sz="2000" b="1" u="sng">
                <a:solidFill>
                  <a:srgbClr val="66FFFF"/>
                </a:solidFill>
                <a:cs typeface="Times New Roman" pitchFamily="18" charset="0"/>
              </a:rPr>
              <a:t>“être</a:t>
            </a:r>
            <a:r>
              <a:rPr lang="fr-FR" sz="2000" b="1">
                <a:solidFill>
                  <a:srgbClr val="66FFFF"/>
                </a:solidFill>
                <a:cs typeface="Times New Roman" pitchFamily="18" charset="0"/>
              </a:rPr>
              <a:t>”</a:t>
            </a:r>
            <a:r>
              <a:rPr lang="fr-FR" sz="1600" b="1">
                <a:solidFill>
                  <a:srgbClr val="66FFFF"/>
                </a:solidFill>
                <a:cs typeface="Times New Roman" pitchFamily="18" charset="0"/>
              </a:rPr>
              <a:t> au </a:t>
            </a:r>
            <a:r>
              <a:rPr lang="fr-FR" sz="2200" b="1" i="1">
                <a:solidFill>
                  <a:srgbClr val="66FFFF"/>
                </a:solidFill>
                <a:cs typeface="Times New Roman" pitchFamily="18" charset="0"/>
              </a:rPr>
              <a:t>passé composé</a:t>
            </a:r>
            <a:endParaRPr lang="en-US" sz="1100">
              <a:solidFill>
                <a:srgbClr val="66FFFF"/>
              </a:solidFill>
            </a:endParaRPr>
          </a:p>
          <a:p>
            <a:pPr eaLnBrk="0" hangingPunct="0"/>
            <a:endParaRPr lang="en-US">
              <a:solidFill>
                <a:srgbClr val="66FFF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436383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US" sz="3800" smtClean="0"/>
              <a:t>L’accord du participe passé (verbe principal des temps composés)</a:t>
            </a:r>
            <a:endParaRPr lang="fr-CA" sz="3800" smtClean="0"/>
          </a:p>
        </p:txBody>
      </p:sp>
      <p:sp>
        <p:nvSpPr>
          <p:cNvPr id="24579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eaLnBrk="1" hangingPunct="1">
              <a:lnSpc>
                <a:spcPct val="90000"/>
              </a:lnSpc>
            </a:pPr>
            <a:r>
              <a:rPr lang="fr-FR" sz="2800" b="1" smtClean="0"/>
              <a:t>- employé avec l'auxiliaire </a:t>
            </a:r>
            <a:r>
              <a:rPr lang="fr-FR" sz="2800" b="1" u="sng" smtClean="0"/>
              <a:t>avoir</a:t>
            </a:r>
            <a:endParaRPr lang="fr-FR" sz="2800" smtClean="0"/>
          </a:p>
          <a:p>
            <a:pPr eaLnBrk="1" hangingPunct="1">
              <a:lnSpc>
                <a:spcPct val="90000"/>
              </a:lnSpc>
            </a:pPr>
            <a:r>
              <a:rPr lang="fr-FR" sz="2800" smtClean="0"/>
              <a:t>Il s'accorde </a:t>
            </a:r>
            <a:r>
              <a:rPr lang="fr-FR" sz="2800" b="1" u="sng" smtClean="0"/>
              <a:t>seulement</a:t>
            </a:r>
            <a:r>
              <a:rPr lang="fr-FR" sz="2800" smtClean="0"/>
              <a:t> si le complément d’objet direct(C.O.D.) se trouve </a:t>
            </a:r>
            <a:r>
              <a:rPr lang="fr-FR" sz="2800" b="1" smtClean="0"/>
              <a:t>avant le verbe</a:t>
            </a:r>
            <a:r>
              <a:rPr lang="fr-FR" sz="2800" smtClean="0"/>
              <a:t>. Il s'accorde en genre et en nombre avec celui-ci.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fr-FR" sz="2800" smtClean="0"/>
          </a:p>
          <a:p>
            <a:pPr lvl="1" eaLnBrk="1" hangingPunct="1">
              <a:lnSpc>
                <a:spcPct val="90000"/>
              </a:lnSpc>
            </a:pPr>
            <a:r>
              <a:rPr lang="fr-FR" sz="2400" smtClean="0"/>
              <a:t>Ex.: Voici la </a:t>
            </a:r>
            <a:r>
              <a:rPr lang="fr-FR" sz="2400" u="sng" smtClean="0"/>
              <a:t>lettre</a:t>
            </a:r>
            <a:r>
              <a:rPr lang="fr-FR" sz="2400" smtClean="0"/>
              <a:t> que je lui ai </a:t>
            </a:r>
            <a:r>
              <a:rPr lang="fr-FR" sz="2400" b="1" smtClean="0"/>
              <a:t>écrite</a:t>
            </a:r>
            <a:r>
              <a:rPr lang="fr-FR" sz="2400" smtClean="0"/>
              <a:t>. (Posez la question « qui/quoi » immédiatement après le verbe.)       </a:t>
            </a:r>
          </a:p>
          <a:p>
            <a:pPr lvl="1" eaLnBrk="1" hangingPunct="1">
              <a:lnSpc>
                <a:spcPct val="90000"/>
              </a:lnSpc>
            </a:pPr>
            <a:r>
              <a:rPr lang="fr-FR" sz="2400" smtClean="0"/>
              <a:t>J'ai </a:t>
            </a:r>
            <a:r>
              <a:rPr lang="fr-FR" sz="2400" b="1" smtClean="0"/>
              <a:t>écrit </a:t>
            </a:r>
            <a:r>
              <a:rPr lang="fr-FR" sz="2400" smtClean="0"/>
              <a:t> une </a:t>
            </a:r>
            <a:r>
              <a:rPr lang="fr-FR" sz="2400" u="sng" smtClean="0"/>
              <a:t>lettre</a:t>
            </a:r>
            <a:r>
              <a:rPr lang="fr-FR" sz="2400" smtClean="0"/>
              <a:t>.</a:t>
            </a:r>
            <a:endParaRPr lang="fr-CA" sz="2400" smtClean="0"/>
          </a:p>
        </p:txBody>
      </p:sp>
      <p:sp>
        <p:nvSpPr>
          <p:cNvPr id="24580" name="SMARTPenAnnotation0"/>
          <p:cNvSpPr>
            <a:spLocks/>
          </p:cNvSpPr>
          <p:nvPr/>
        </p:nvSpPr>
        <p:spPr bwMode="auto">
          <a:xfrm>
            <a:off x="3375025" y="3567113"/>
            <a:ext cx="2859088" cy="631825"/>
          </a:xfrm>
          <a:custGeom>
            <a:avLst/>
            <a:gdLst>
              <a:gd name="T0" fmla="*/ 1800 w 1801"/>
              <a:gd name="T1" fmla="*/ 371 h 398"/>
              <a:gd name="T2" fmla="*/ 1795 w 1801"/>
              <a:gd name="T3" fmla="*/ 364 h 398"/>
              <a:gd name="T4" fmla="*/ 1776 w 1801"/>
              <a:gd name="T5" fmla="*/ 344 h 398"/>
              <a:gd name="T6" fmla="*/ 1772 w 1801"/>
              <a:gd name="T7" fmla="*/ 333 h 398"/>
              <a:gd name="T8" fmla="*/ 1756 w 1801"/>
              <a:gd name="T9" fmla="*/ 308 h 398"/>
              <a:gd name="T10" fmla="*/ 1740 w 1801"/>
              <a:gd name="T11" fmla="*/ 287 h 398"/>
              <a:gd name="T12" fmla="*/ 1719 w 1801"/>
              <a:gd name="T13" fmla="*/ 265 h 398"/>
              <a:gd name="T14" fmla="*/ 1698 w 1801"/>
              <a:gd name="T15" fmla="*/ 247 h 398"/>
              <a:gd name="T16" fmla="*/ 1676 w 1801"/>
              <a:gd name="T17" fmla="*/ 226 h 398"/>
              <a:gd name="T18" fmla="*/ 1656 w 1801"/>
              <a:gd name="T19" fmla="*/ 207 h 398"/>
              <a:gd name="T20" fmla="*/ 1637 w 1801"/>
              <a:gd name="T21" fmla="*/ 196 h 398"/>
              <a:gd name="T22" fmla="*/ 1608 w 1801"/>
              <a:gd name="T23" fmla="*/ 176 h 398"/>
              <a:gd name="T24" fmla="*/ 1570 w 1801"/>
              <a:gd name="T25" fmla="*/ 155 h 398"/>
              <a:gd name="T26" fmla="*/ 1519 w 1801"/>
              <a:gd name="T27" fmla="*/ 126 h 398"/>
              <a:gd name="T28" fmla="*/ 1480 w 1801"/>
              <a:gd name="T29" fmla="*/ 105 h 398"/>
              <a:gd name="T30" fmla="*/ 1428 w 1801"/>
              <a:gd name="T31" fmla="*/ 83 h 398"/>
              <a:gd name="T32" fmla="*/ 1309 w 1801"/>
              <a:gd name="T33" fmla="*/ 52 h 398"/>
              <a:gd name="T34" fmla="*/ 1252 w 1801"/>
              <a:gd name="T35" fmla="*/ 34 h 398"/>
              <a:gd name="T36" fmla="*/ 1145 w 1801"/>
              <a:gd name="T37" fmla="*/ 16 h 398"/>
              <a:gd name="T38" fmla="*/ 1042 w 1801"/>
              <a:gd name="T39" fmla="*/ 4 h 398"/>
              <a:gd name="T40" fmla="*/ 948 w 1801"/>
              <a:gd name="T41" fmla="*/ 0 h 398"/>
              <a:gd name="T42" fmla="*/ 855 w 1801"/>
              <a:gd name="T43" fmla="*/ 4 h 398"/>
              <a:gd name="T44" fmla="*/ 762 w 1801"/>
              <a:gd name="T45" fmla="*/ 13 h 398"/>
              <a:gd name="T46" fmla="*/ 663 w 1801"/>
              <a:gd name="T47" fmla="*/ 33 h 398"/>
              <a:gd name="T48" fmla="*/ 587 w 1801"/>
              <a:gd name="T49" fmla="*/ 54 h 398"/>
              <a:gd name="T50" fmla="*/ 513 w 1801"/>
              <a:gd name="T51" fmla="*/ 76 h 398"/>
              <a:gd name="T52" fmla="*/ 467 w 1801"/>
              <a:gd name="T53" fmla="*/ 94 h 398"/>
              <a:gd name="T54" fmla="*/ 366 w 1801"/>
              <a:gd name="T55" fmla="*/ 144 h 398"/>
              <a:gd name="T56" fmla="*/ 325 w 1801"/>
              <a:gd name="T57" fmla="*/ 166 h 398"/>
              <a:gd name="T58" fmla="*/ 293 w 1801"/>
              <a:gd name="T59" fmla="*/ 184 h 398"/>
              <a:gd name="T60" fmla="*/ 273 w 1801"/>
              <a:gd name="T61" fmla="*/ 197 h 398"/>
              <a:gd name="T62" fmla="*/ 235 w 1801"/>
              <a:gd name="T63" fmla="*/ 222 h 398"/>
              <a:gd name="T64" fmla="*/ 202 w 1801"/>
              <a:gd name="T65" fmla="*/ 245 h 398"/>
              <a:gd name="T66" fmla="*/ 168 w 1801"/>
              <a:gd name="T67" fmla="*/ 267 h 398"/>
              <a:gd name="T68" fmla="*/ 154 w 1801"/>
              <a:gd name="T69" fmla="*/ 280 h 398"/>
              <a:gd name="T70" fmla="*/ 134 w 1801"/>
              <a:gd name="T71" fmla="*/ 298 h 398"/>
              <a:gd name="T72" fmla="*/ 102 w 1801"/>
              <a:gd name="T73" fmla="*/ 323 h 398"/>
              <a:gd name="T74" fmla="*/ 72 w 1801"/>
              <a:gd name="T75" fmla="*/ 348 h 398"/>
              <a:gd name="T76" fmla="*/ 45 w 1801"/>
              <a:gd name="T77" fmla="*/ 370 h 398"/>
              <a:gd name="T78" fmla="*/ 19 w 1801"/>
              <a:gd name="T79" fmla="*/ 389 h 398"/>
              <a:gd name="T80" fmla="*/ 17 w 1801"/>
              <a:gd name="T81" fmla="*/ 390 h 398"/>
              <a:gd name="T82" fmla="*/ 12 w 1801"/>
              <a:gd name="T83" fmla="*/ 392 h 398"/>
              <a:gd name="T84" fmla="*/ 11 w 1801"/>
              <a:gd name="T85" fmla="*/ 396 h 398"/>
              <a:gd name="T86" fmla="*/ 1 w 1801"/>
              <a:gd name="T87" fmla="*/ 397 h 398"/>
              <a:gd name="T88" fmla="*/ 0 w 1801"/>
              <a:gd name="T89" fmla="*/ 391 h 398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w 1801"/>
              <a:gd name="T136" fmla="*/ 0 h 398"/>
              <a:gd name="T137" fmla="*/ 1801 w 1801"/>
              <a:gd name="T138" fmla="*/ 398 h 398"/>
            </a:gdLst>
            <a:ahLst/>
            <a:cxnLst>
              <a:cxn ang="T90">
                <a:pos x="T0" y="T1"/>
              </a:cxn>
              <a:cxn ang="T91">
                <a:pos x="T2" y="T3"/>
              </a:cxn>
              <a:cxn ang="T92">
                <a:pos x="T4" y="T5"/>
              </a:cxn>
              <a:cxn ang="T93">
                <a:pos x="T6" y="T7"/>
              </a:cxn>
              <a:cxn ang="T94">
                <a:pos x="T8" y="T9"/>
              </a:cxn>
              <a:cxn ang="T95">
                <a:pos x="T10" y="T11"/>
              </a:cxn>
              <a:cxn ang="T96">
                <a:pos x="T12" y="T13"/>
              </a:cxn>
              <a:cxn ang="T97">
                <a:pos x="T14" y="T15"/>
              </a:cxn>
              <a:cxn ang="T98">
                <a:pos x="T16" y="T17"/>
              </a:cxn>
              <a:cxn ang="T99">
                <a:pos x="T18" y="T19"/>
              </a:cxn>
              <a:cxn ang="T100">
                <a:pos x="T20" y="T21"/>
              </a:cxn>
              <a:cxn ang="T101">
                <a:pos x="T22" y="T23"/>
              </a:cxn>
              <a:cxn ang="T102">
                <a:pos x="T24" y="T25"/>
              </a:cxn>
              <a:cxn ang="T103">
                <a:pos x="T26" y="T27"/>
              </a:cxn>
              <a:cxn ang="T104">
                <a:pos x="T28" y="T29"/>
              </a:cxn>
              <a:cxn ang="T105">
                <a:pos x="T30" y="T31"/>
              </a:cxn>
              <a:cxn ang="T106">
                <a:pos x="T32" y="T33"/>
              </a:cxn>
              <a:cxn ang="T107">
                <a:pos x="T34" y="T35"/>
              </a:cxn>
              <a:cxn ang="T108">
                <a:pos x="T36" y="T37"/>
              </a:cxn>
              <a:cxn ang="T109">
                <a:pos x="T38" y="T39"/>
              </a:cxn>
              <a:cxn ang="T110">
                <a:pos x="T40" y="T41"/>
              </a:cxn>
              <a:cxn ang="T111">
                <a:pos x="T42" y="T43"/>
              </a:cxn>
              <a:cxn ang="T112">
                <a:pos x="T44" y="T45"/>
              </a:cxn>
              <a:cxn ang="T113">
                <a:pos x="T46" y="T47"/>
              </a:cxn>
              <a:cxn ang="T114">
                <a:pos x="T48" y="T49"/>
              </a:cxn>
              <a:cxn ang="T115">
                <a:pos x="T50" y="T51"/>
              </a:cxn>
              <a:cxn ang="T116">
                <a:pos x="T52" y="T53"/>
              </a:cxn>
              <a:cxn ang="T117">
                <a:pos x="T54" y="T55"/>
              </a:cxn>
              <a:cxn ang="T118">
                <a:pos x="T56" y="T57"/>
              </a:cxn>
              <a:cxn ang="T119">
                <a:pos x="T58" y="T59"/>
              </a:cxn>
              <a:cxn ang="T120">
                <a:pos x="T60" y="T61"/>
              </a:cxn>
              <a:cxn ang="T121">
                <a:pos x="T62" y="T63"/>
              </a:cxn>
              <a:cxn ang="T122">
                <a:pos x="T64" y="T65"/>
              </a:cxn>
              <a:cxn ang="T123">
                <a:pos x="T66" y="T67"/>
              </a:cxn>
              <a:cxn ang="T124">
                <a:pos x="T68" y="T69"/>
              </a:cxn>
              <a:cxn ang="T125">
                <a:pos x="T70" y="T71"/>
              </a:cxn>
              <a:cxn ang="T126">
                <a:pos x="T72" y="T73"/>
              </a:cxn>
              <a:cxn ang="T127">
                <a:pos x="T74" y="T75"/>
              </a:cxn>
              <a:cxn ang="T128">
                <a:pos x="T76" y="T77"/>
              </a:cxn>
              <a:cxn ang="T129">
                <a:pos x="T78" y="T79"/>
              </a:cxn>
              <a:cxn ang="T130">
                <a:pos x="T80" y="T81"/>
              </a:cxn>
              <a:cxn ang="T131">
                <a:pos x="T82" y="T83"/>
              </a:cxn>
              <a:cxn ang="T132">
                <a:pos x="T84" y="T85"/>
              </a:cxn>
              <a:cxn ang="T133">
                <a:pos x="T86" y="T87"/>
              </a:cxn>
              <a:cxn ang="T134">
                <a:pos x="T88" y="T89"/>
              </a:cxn>
            </a:cxnLst>
            <a:rect l="T135" t="T136" r="T137" b="T138"/>
            <a:pathLst>
              <a:path w="1801" h="398">
                <a:moveTo>
                  <a:pt x="1800" y="374"/>
                </a:moveTo>
                <a:lnTo>
                  <a:pt x="1800" y="371"/>
                </a:lnTo>
                <a:lnTo>
                  <a:pt x="1800" y="370"/>
                </a:lnTo>
                <a:lnTo>
                  <a:pt x="1795" y="364"/>
                </a:lnTo>
                <a:lnTo>
                  <a:pt x="1783" y="352"/>
                </a:lnTo>
                <a:lnTo>
                  <a:pt x="1776" y="344"/>
                </a:lnTo>
                <a:lnTo>
                  <a:pt x="1775" y="342"/>
                </a:lnTo>
                <a:lnTo>
                  <a:pt x="1772" y="333"/>
                </a:lnTo>
                <a:lnTo>
                  <a:pt x="1764" y="319"/>
                </a:lnTo>
                <a:lnTo>
                  <a:pt x="1756" y="308"/>
                </a:lnTo>
                <a:lnTo>
                  <a:pt x="1746" y="297"/>
                </a:lnTo>
                <a:lnTo>
                  <a:pt x="1740" y="287"/>
                </a:lnTo>
                <a:lnTo>
                  <a:pt x="1730" y="277"/>
                </a:lnTo>
                <a:lnTo>
                  <a:pt x="1719" y="265"/>
                </a:lnTo>
                <a:lnTo>
                  <a:pt x="1708" y="255"/>
                </a:lnTo>
                <a:lnTo>
                  <a:pt x="1698" y="247"/>
                </a:lnTo>
                <a:lnTo>
                  <a:pt x="1689" y="237"/>
                </a:lnTo>
                <a:lnTo>
                  <a:pt x="1676" y="226"/>
                </a:lnTo>
                <a:lnTo>
                  <a:pt x="1664" y="215"/>
                </a:lnTo>
                <a:lnTo>
                  <a:pt x="1656" y="207"/>
                </a:lnTo>
                <a:lnTo>
                  <a:pt x="1647" y="202"/>
                </a:lnTo>
                <a:lnTo>
                  <a:pt x="1637" y="196"/>
                </a:lnTo>
                <a:lnTo>
                  <a:pt x="1619" y="183"/>
                </a:lnTo>
                <a:lnTo>
                  <a:pt x="1608" y="176"/>
                </a:lnTo>
                <a:lnTo>
                  <a:pt x="1586" y="165"/>
                </a:lnTo>
                <a:lnTo>
                  <a:pt x="1570" y="155"/>
                </a:lnTo>
                <a:lnTo>
                  <a:pt x="1547" y="140"/>
                </a:lnTo>
                <a:lnTo>
                  <a:pt x="1519" y="126"/>
                </a:lnTo>
                <a:lnTo>
                  <a:pt x="1502" y="117"/>
                </a:lnTo>
                <a:lnTo>
                  <a:pt x="1480" y="105"/>
                </a:lnTo>
                <a:lnTo>
                  <a:pt x="1453" y="95"/>
                </a:lnTo>
                <a:lnTo>
                  <a:pt x="1428" y="83"/>
                </a:lnTo>
                <a:lnTo>
                  <a:pt x="1391" y="73"/>
                </a:lnTo>
                <a:lnTo>
                  <a:pt x="1309" y="52"/>
                </a:lnTo>
                <a:lnTo>
                  <a:pt x="1278" y="40"/>
                </a:lnTo>
                <a:lnTo>
                  <a:pt x="1252" y="34"/>
                </a:lnTo>
                <a:lnTo>
                  <a:pt x="1200" y="27"/>
                </a:lnTo>
                <a:lnTo>
                  <a:pt x="1145" y="16"/>
                </a:lnTo>
                <a:lnTo>
                  <a:pt x="1094" y="10"/>
                </a:lnTo>
                <a:lnTo>
                  <a:pt x="1042" y="4"/>
                </a:lnTo>
                <a:lnTo>
                  <a:pt x="990" y="3"/>
                </a:lnTo>
                <a:lnTo>
                  <a:pt x="948" y="0"/>
                </a:lnTo>
                <a:lnTo>
                  <a:pt x="901" y="2"/>
                </a:lnTo>
                <a:lnTo>
                  <a:pt x="855" y="4"/>
                </a:lnTo>
                <a:lnTo>
                  <a:pt x="810" y="9"/>
                </a:lnTo>
                <a:lnTo>
                  <a:pt x="762" y="13"/>
                </a:lnTo>
                <a:lnTo>
                  <a:pt x="711" y="22"/>
                </a:lnTo>
                <a:lnTo>
                  <a:pt x="663" y="33"/>
                </a:lnTo>
                <a:lnTo>
                  <a:pt x="624" y="43"/>
                </a:lnTo>
                <a:lnTo>
                  <a:pt x="587" y="54"/>
                </a:lnTo>
                <a:lnTo>
                  <a:pt x="550" y="65"/>
                </a:lnTo>
                <a:lnTo>
                  <a:pt x="513" y="76"/>
                </a:lnTo>
                <a:lnTo>
                  <a:pt x="490" y="84"/>
                </a:lnTo>
                <a:lnTo>
                  <a:pt x="467" y="94"/>
                </a:lnTo>
                <a:lnTo>
                  <a:pt x="445" y="105"/>
                </a:lnTo>
                <a:lnTo>
                  <a:pt x="366" y="144"/>
                </a:lnTo>
                <a:lnTo>
                  <a:pt x="345" y="155"/>
                </a:lnTo>
                <a:lnTo>
                  <a:pt x="325" y="166"/>
                </a:lnTo>
                <a:lnTo>
                  <a:pt x="303" y="177"/>
                </a:lnTo>
                <a:lnTo>
                  <a:pt x="293" y="184"/>
                </a:lnTo>
                <a:lnTo>
                  <a:pt x="283" y="190"/>
                </a:lnTo>
                <a:lnTo>
                  <a:pt x="273" y="197"/>
                </a:lnTo>
                <a:lnTo>
                  <a:pt x="263" y="204"/>
                </a:lnTo>
                <a:lnTo>
                  <a:pt x="235" y="222"/>
                </a:lnTo>
                <a:lnTo>
                  <a:pt x="219" y="233"/>
                </a:lnTo>
                <a:lnTo>
                  <a:pt x="202" y="245"/>
                </a:lnTo>
                <a:lnTo>
                  <a:pt x="184" y="256"/>
                </a:lnTo>
                <a:lnTo>
                  <a:pt x="168" y="267"/>
                </a:lnTo>
                <a:lnTo>
                  <a:pt x="161" y="274"/>
                </a:lnTo>
                <a:lnTo>
                  <a:pt x="154" y="280"/>
                </a:lnTo>
                <a:lnTo>
                  <a:pt x="148" y="287"/>
                </a:lnTo>
                <a:lnTo>
                  <a:pt x="134" y="298"/>
                </a:lnTo>
                <a:lnTo>
                  <a:pt x="120" y="308"/>
                </a:lnTo>
                <a:lnTo>
                  <a:pt x="102" y="323"/>
                </a:lnTo>
                <a:lnTo>
                  <a:pt x="91" y="332"/>
                </a:lnTo>
                <a:lnTo>
                  <a:pt x="72" y="348"/>
                </a:lnTo>
                <a:lnTo>
                  <a:pt x="57" y="359"/>
                </a:lnTo>
                <a:lnTo>
                  <a:pt x="45" y="370"/>
                </a:lnTo>
                <a:lnTo>
                  <a:pt x="36" y="377"/>
                </a:lnTo>
                <a:lnTo>
                  <a:pt x="19" y="389"/>
                </a:lnTo>
                <a:lnTo>
                  <a:pt x="19" y="390"/>
                </a:lnTo>
                <a:lnTo>
                  <a:pt x="17" y="390"/>
                </a:lnTo>
                <a:lnTo>
                  <a:pt x="12" y="391"/>
                </a:lnTo>
                <a:lnTo>
                  <a:pt x="12" y="392"/>
                </a:lnTo>
                <a:lnTo>
                  <a:pt x="12" y="396"/>
                </a:lnTo>
                <a:lnTo>
                  <a:pt x="11" y="396"/>
                </a:lnTo>
                <a:lnTo>
                  <a:pt x="6" y="397"/>
                </a:lnTo>
                <a:lnTo>
                  <a:pt x="1" y="397"/>
                </a:lnTo>
                <a:lnTo>
                  <a:pt x="1" y="396"/>
                </a:lnTo>
                <a:lnTo>
                  <a:pt x="0" y="391"/>
                </a:lnTo>
              </a:path>
            </a:pathLst>
          </a:custGeom>
          <a:noFill/>
          <a:ln w="30480" cap="flat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none" anchor="ctr"/>
          <a:lstStyle/>
          <a:p>
            <a:endParaRPr lang="fr-CA"/>
          </a:p>
        </p:txBody>
      </p:sp>
      <p:sp>
        <p:nvSpPr>
          <p:cNvPr id="24581" name="SMARTPenAnnotation1"/>
          <p:cNvSpPr>
            <a:spLocks/>
          </p:cNvSpPr>
          <p:nvPr/>
        </p:nvSpPr>
        <p:spPr bwMode="auto">
          <a:xfrm>
            <a:off x="3330575" y="4071938"/>
            <a:ext cx="296863" cy="171450"/>
          </a:xfrm>
          <a:custGeom>
            <a:avLst/>
            <a:gdLst>
              <a:gd name="T0" fmla="*/ 11 w 187"/>
              <a:gd name="T1" fmla="*/ 0 h 108"/>
              <a:gd name="T2" fmla="*/ 11 w 187"/>
              <a:gd name="T3" fmla="*/ 14 h 108"/>
              <a:gd name="T4" fmla="*/ 11 w 187"/>
              <a:gd name="T5" fmla="*/ 16 h 108"/>
              <a:gd name="T6" fmla="*/ 10 w 187"/>
              <a:gd name="T7" fmla="*/ 19 h 108"/>
              <a:gd name="T8" fmla="*/ 8 w 187"/>
              <a:gd name="T9" fmla="*/ 22 h 108"/>
              <a:gd name="T10" fmla="*/ 8 w 187"/>
              <a:gd name="T11" fmla="*/ 25 h 108"/>
              <a:gd name="T12" fmla="*/ 7 w 187"/>
              <a:gd name="T13" fmla="*/ 29 h 108"/>
              <a:gd name="T14" fmla="*/ 7 w 187"/>
              <a:gd name="T15" fmla="*/ 32 h 108"/>
              <a:gd name="T16" fmla="*/ 6 w 187"/>
              <a:gd name="T17" fmla="*/ 35 h 108"/>
              <a:gd name="T18" fmla="*/ 6 w 187"/>
              <a:gd name="T19" fmla="*/ 38 h 108"/>
              <a:gd name="T20" fmla="*/ 6 w 187"/>
              <a:gd name="T21" fmla="*/ 40 h 108"/>
              <a:gd name="T22" fmla="*/ 5 w 187"/>
              <a:gd name="T23" fmla="*/ 43 h 108"/>
              <a:gd name="T24" fmla="*/ 4 w 187"/>
              <a:gd name="T25" fmla="*/ 46 h 108"/>
              <a:gd name="T26" fmla="*/ 3 w 187"/>
              <a:gd name="T27" fmla="*/ 50 h 108"/>
              <a:gd name="T28" fmla="*/ 2 w 187"/>
              <a:gd name="T29" fmla="*/ 53 h 108"/>
              <a:gd name="T30" fmla="*/ 1 w 187"/>
              <a:gd name="T31" fmla="*/ 57 h 108"/>
              <a:gd name="T32" fmla="*/ 1 w 187"/>
              <a:gd name="T33" fmla="*/ 60 h 108"/>
              <a:gd name="T34" fmla="*/ 1 w 187"/>
              <a:gd name="T35" fmla="*/ 64 h 108"/>
              <a:gd name="T36" fmla="*/ 0 w 187"/>
              <a:gd name="T37" fmla="*/ 68 h 108"/>
              <a:gd name="T38" fmla="*/ 0 w 187"/>
              <a:gd name="T39" fmla="*/ 75 h 108"/>
              <a:gd name="T40" fmla="*/ 0 w 187"/>
              <a:gd name="T41" fmla="*/ 83 h 108"/>
              <a:gd name="T42" fmla="*/ 1 w 187"/>
              <a:gd name="T43" fmla="*/ 86 h 108"/>
              <a:gd name="T44" fmla="*/ 2 w 187"/>
              <a:gd name="T45" fmla="*/ 88 h 108"/>
              <a:gd name="T46" fmla="*/ 3 w 187"/>
              <a:gd name="T47" fmla="*/ 91 h 108"/>
              <a:gd name="T48" fmla="*/ 5 w 187"/>
              <a:gd name="T49" fmla="*/ 93 h 108"/>
              <a:gd name="T50" fmla="*/ 6 w 187"/>
              <a:gd name="T51" fmla="*/ 95 h 108"/>
              <a:gd name="T52" fmla="*/ 8 w 187"/>
              <a:gd name="T53" fmla="*/ 97 h 108"/>
              <a:gd name="T54" fmla="*/ 10 w 187"/>
              <a:gd name="T55" fmla="*/ 99 h 108"/>
              <a:gd name="T56" fmla="*/ 13 w 187"/>
              <a:gd name="T57" fmla="*/ 103 h 108"/>
              <a:gd name="T58" fmla="*/ 16 w 187"/>
              <a:gd name="T59" fmla="*/ 104 h 108"/>
              <a:gd name="T60" fmla="*/ 19 w 187"/>
              <a:gd name="T61" fmla="*/ 105 h 108"/>
              <a:gd name="T62" fmla="*/ 22 w 187"/>
              <a:gd name="T63" fmla="*/ 106 h 108"/>
              <a:gd name="T64" fmla="*/ 25 w 187"/>
              <a:gd name="T65" fmla="*/ 106 h 108"/>
              <a:gd name="T66" fmla="*/ 29 w 187"/>
              <a:gd name="T67" fmla="*/ 106 h 108"/>
              <a:gd name="T68" fmla="*/ 32 w 187"/>
              <a:gd name="T69" fmla="*/ 107 h 108"/>
              <a:gd name="T70" fmla="*/ 40 w 187"/>
              <a:gd name="T71" fmla="*/ 107 h 108"/>
              <a:gd name="T72" fmla="*/ 96 w 187"/>
              <a:gd name="T73" fmla="*/ 107 h 108"/>
              <a:gd name="T74" fmla="*/ 101 w 187"/>
              <a:gd name="T75" fmla="*/ 106 h 108"/>
              <a:gd name="T76" fmla="*/ 105 w 187"/>
              <a:gd name="T77" fmla="*/ 105 h 108"/>
              <a:gd name="T78" fmla="*/ 110 w 187"/>
              <a:gd name="T79" fmla="*/ 104 h 108"/>
              <a:gd name="T80" fmla="*/ 114 w 187"/>
              <a:gd name="T81" fmla="*/ 103 h 108"/>
              <a:gd name="T82" fmla="*/ 119 w 187"/>
              <a:gd name="T83" fmla="*/ 102 h 108"/>
              <a:gd name="T84" fmla="*/ 125 w 187"/>
              <a:gd name="T85" fmla="*/ 102 h 108"/>
              <a:gd name="T86" fmla="*/ 129 w 187"/>
              <a:gd name="T87" fmla="*/ 102 h 108"/>
              <a:gd name="T88" fmla="*/ 138 w 187"/>
              <a:gd name="T89" fmla="*/ 101 h 108"/>
              <a:gd name="T90" fmla="*/ 147 w 187"/>
              <a:gd name="T91" fmla="*/ 101 h 108"/>
              <a:gd name="T92" fmla="*/ 156 w 187"/>
              <a:gd name="T93" fmla="*/ 101 h 108"/>
              <a:gd name="T94" fmla="*/ 159 w 187"/>
              <a:gd name="T95" fmla="*/ 101 h 108"/>
              <a:gd name="T96" fmla="*/ 164 w 187"/>
              <a:gd name="T97" fmla="*/ 98 h 108"/>
              <a:gd name="T98" fmla="*/ 166 w 187"/>
              <a:gd name="T99" fmla="*/ 98 h 108"/>
              <a:gd name="T100" fmla="*/ 168 w 187"/>
              <a:gd name="T101" fmla="*/ 98 h 108"/>
              <a:gd name="T102" fmla="*/ 172 w 187"/>
              <a:gd name="T103" fmla="*/ 100 h 108"/>
              <a:gd name="T104" fmla="*/ 178 w 187"/>
              <a:gd name="T105" fmla="*/ 101 h 108"/>
              <a:gd name="T106" fmla="*/ 183 w 187"/>
              <a:gd name="T107" fmla="*/ 101 h 108"/>
              <a:gd name="T108" fmla="*/ 186 w 187"/>
              <a:gd name="T109" fmla="*/ 101 h 108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w 187"/>
              <a:gd name="T166" fmla="*/ 0 h 108"/>
              <a:gd name="T167" fmla="*/ 187 w 187"/>
              <a:gd name="T168" fmla="*/ 108 h 108"/>
            </a:gdLst>
            <a:ahLst/>
            <a:cxnLst>
              <a:cxn ang="T110">
                <a:pos x="T0" y="T1"/>
              </a:cxn>
              <a:cxn ang="T111">
                <a:pos x="T2" y="T3"/>
              </a:cxn>
              <a:cxn ang="T112">
                <a:pos x="T4" y="T5"/>
              </a:cxn>
              <a:cxn ang="T113">
                <a:pos x="T6" y="T7"/>
              </a:cxn>
              <a:cxn ang="T114">
                <a:pos x="T8" y="T9"/>
              </a:cxn>
              <a:cxn ang="T115">
                <a:pos x="T10" y="T11"/>
              </a:cxn>
              <a:cxn ang="T116">
                <a:pos x="T12" y="T13"/>
              </a:cxn>
              <a:cxn ang="T117">
                <a:pos x="T14" y="T15"/>
              </a:cxn>
              <a:cxn ang="T118">
                <a:pos x="T16" y="T17"/>
              </a:cxn>
              <a:cxn ang="T119">
                <a:pos x="T18" y="T19"/>
              </a:cxn>
              <a:cxn ang="T120">
                <a:pos x="T20" y="T21"/>
              </a:cxn>
              <a:cxn ang="T121">
                <a:pos x="T22" y="T23"/>
              </a:cxn>
              <a:cxn ang="T122">
                <a:pos x="T24" y="T25"/>
              </a:cxn>
              <a:cxn ang="T123">
                <a:pos x="T26" y="T27"/>
              </a:cxn>
              <a:cxn ang="T124">
                <a:pos x="T28" y="T29"/>
              </a:cxn>
              <a:cxn ang="T125">
                <a:pos x="T30" y="T31"/>
              </a:cxn>
              <a:cxn ang="T126">
                <a:pos x="T32" y="T33"/>
              </a:cxn>
              <a:cxn ang="T127">
                <a:pos x="T34" y="T35"/>
              </a:cxn>
              <a:cxn ang="T128">
                <a:pos x="T36" y="T37"/>
              </a:cxn>
              <a:cxn ang="T129">
                <a:pos x="T38" y="T39"/>
              </a:cxn>
              <a:cxn ang="T130">
                <a:pos x="T40" y="T41"/>
              </a:cxn>
              <a:cxn ang="T131">
                <a:pos x="T42" y="T43"/>
              </a:cxn>
              <a:cxn ang="T132">
                <a:pos x="T44" y="T45"/>
              </a:cxn>
              <a:cxn ang="T133">
                <a:pos x="T46" y="T47"/>
              </a:cxn>
              <a:cxn ang="T134">
                <a:pos x="T48" y="T49"/>
              </a:cxn>
              <a:cxn ang="T135">
                <a:pos x="T50" y="T51"/>
              </a:cxn>
              <a:cxn ang="T136">
                <a:pos x="T52" y="T53"/>
              </a:cxn>
              <a:cxn ang="T137">
                <a:pos x="T54" y="T55"/>
              </a:cxn>
              <a:cxn ang="T138">
                <a:pos x="T56" y="T57"/>
              </a:cxn>
              <a:cxn ang="T139">
                <a:pos x="T58" y="T59"/>
              </a:cxn>
              <a:cxn ang="T140">
                <a:pos x="T60" y="T61"/>
              </a:cxn>
              <a:cxn ang="T141">
                <a:pos x="T62" y="T63"/>
              </a:cxn>
              <a:cxn ang="T142">
                <a:pos x="T64" y="T65"/>
              </a:cxn>
              <a:cxn ang="T143">
                <a:pos x="T66" y="T67"/>
              </a:cxn>
              <a:cxn ang="T144">
                <a:pos x="T68" y="T69"/>
              </a:cxn>
              <a:cxn ang="T145">
                <a:pos x="T70" y="T71"/>
              </a:cxn>
              <a:cxn ang="T146">
                <a:pos x="T72" y="T73"/>
              </a:cxn>
              <a:cxn ang="T147">
                <a:pos x="T74" y="T75"/>
              </a:cxn>
              <a:cxn ang="T148">
                <a:pos x="T76" y="T77"/>
              </a:cxn>
              <a:cxn ang="T149">
                <a:pos x="T78" y="T79"/>
              </a:cxn>
              <a:cxn ang="T150">
                <a:pos x="T80" y="T81"/>
              </a:cxn>
              <a:cxn ang="T151">
                <a:pos x="T82" y="T83"/>
              </a:cxn>
              <a:cxn ang="T152">
                <a:pos x="T84" y="T85"/>
              </a:cxn>
              <a:cxn ang="T153">
                <a:pos x="T86" y="T87"/>
              </a:cxn>
              <a:cxn ang="T154">
                <a:pos x="T88" y="T89"/>
              </a:cxn>
              <a:cxn ang="T155">
                <a:pos x="T90" y="T91"/>
              </a:cxn>
              <a:cxn ang="T156">
                <a:pos x="T92" y="T93"/>
              </a:cxn>
              <a:cxn ang="T157">
                <a:pos x="T94" y="T95"/>
              </a:cxn>
              <a:cxn ang="T158">
                <a:pos x="T96" y="T97"/>
              </a:cxn>
              <a:cxn ang="T159">
                <a:pos x="T98" y="T99"/>
              </a:cxn>
              <a:cxn ang="T160">
                <a:pos x="T100" y="T101"/>
              </a:cxn>
              <a:cxn ang="T161">
                <a:pos x="T102" y="T103"/>
              </a:cxn>
              <a:cxn ang="T162">
                <a:pos x="T104" y="T105"/>
              </a:cxn>
              <a:cxn ang="T163">
                <a:pos x="T106" y="T107"/>
              </a:cxn>
              <a:cxn ang="T164">
                <a:pos x="T108" y="T109"/>
              </a:cxn>
            </a:cxnLst>
            <a:rect l="T165" t="T166" r="T167" b="T168"/>
            <a:pathLst>
              <a:path w="187" h="108">
                <a:moveTo>
                  <a:pt x="11" y="0"/>
                </a:moveTo>
                <a:lnTo>
                  <a:pt x="11" y="14"/>
                </a:lnTo>
                <a:lnTo>
                  <a:pt x="11" y="16"/>
                </a:lnTo>
                <a:lnTo>
                  <a:pt x="10" y="19"/>
                </a:lnTo>
                <a:lnTo>
                  <a:pt x="8" y="22"/>
                </a:lnTo>
                <a:lnTo>
                  <a:pt x="8" y="25"/>
                </a:lnTo>
                <a:lnTo>
                  <a:pt x="7" y="29"/>
                </a:lnTo>
                <a:lnTo>
                  <a:pt x="7" y="32"/>
                </a:lnTo>
                <a:lnTo>
                  <a:pt x="6" y="35"/>
                </a:lnTo>
                <a:lnTo>
                  <a:pt x="6" y="38"/>
                </a:lnTo>
                <a:lnTo>
                  <a:pt x="6" y="40"/>
                </a:lnTo>
                <a:lnTo>
                  <a:pt x="5" y="43"/>
                </a:lnTo>
                <a:lnTo>
                  <a:pt x="4" y="46"/>
                </a:lnTo>
                <a:lnTo>
                  <a:pt x="3" y="50"/>
                </a:lnTo>
                <a:lnTo>
                  <a:pt x="2" y="53"/>
                </a:lnTo>
                <a:lnTo>
                  <a:pt x="1" y="57"/>
                </a:lnTo>
                <a:lnTo>
                  <a:pt x="1" y="60"/>
                </a:lnTo>
                <a:lnTo>
                  <a:pt x="1" y="64"/>
                </a:lnTo>
                <a:lnTo>
                  <a:pt x="0" y="68"/>
                </a:lnTo>
                <a:lnTo>
                  <a:pt x="0" y="75"/>
                </a:lnTo>
                <a:lnTo>
                  <a:pt x="0" y="83"/>
                </a:lnTo>
                <a:lnTo>
                  <a:pt x="1" y="86"/>
                </a:lnTo>
                <a:lnTo>
                  <a:pt x="2" y="88"/>
                </a:lnTo>
                <a:lnTo>
                  <a:pt x="3" y="91"/>
                </a:lnTo>
                <a:lnTo>
                  <a:pt x="5" y="93"/>
                </a:lnTo>
                <a:lnTo>
                  <a:pt x="6" y="95"/>
                </a:lnTo>
                <a:lnTo>
                  <a:pt x="8" y="97"/>
                </a:lnTo>
                <a:lnTo>
                  <a:pt x="10" y="99"/>
                </a:lnTo>
                <a:lnTo>
                  <a:pt x="13" y="103"/>
                </a:lnTo>
                <a:lnTo>
                  <a:pt x="16" y="104"/>
                </a:lnTo>
                <a:lnTo>
                  <a:pt x="19" y="105"/>
                </a:lnTo>
                <a:lnTo>
                  <a:pt x="22" y="106"/>
                </a:lnTo>
                <a:lnTo>
                  <a:pt x="25" y="106"/>
                </a:lnTo>
                <a:lnTo>
                  <a:pt x="29" y="106"/>
                </a:lnTo>
                <a:lnTo>
                  <a:pt x="32" y="107"/>
                </a:lnTo>
                <a:lnTo>
                  <a:pt x="40" y="107"/>
                </a:lnTo>
                <a:lnTo>
                  <a:pt x="96" y="107"/>
                </a:lnTo>
                <a:lnTo>
                  <a:pt x="101" y="106"/>
                </a:lnTo>
                <a:lnTo>
                  <a:pt x="105" y="105"/>
                </a:lnTo>
                <a:lnTo>
                  <a:pt x="110" y="104"/>
                </a:lnTo>
                <a:lnTo>
                  <a:pt x="114" y="103"/>
                </a:lnTo>
                <a:lnTo>
                  <a:pt x="119" y="102"/>
                </a:lnTo>
                <a:lnTo>
                  <a:pt x="125" y="102"/>
                </a:lnTo>
                <a:lnTo>
                  <a:pt x="129" y="102"/>
                </a:lnTo>
                <a:lnTo>
                  <a:pt x="138" y="101"/>
                </a:lnTo>
                <a:lnTo>
                  <a:pt x="147" y="101"/>
                </a:lnTo>
                <a:lnTo>
                  <a:pt x="156" y="101"/>
                </a:lnTo>
                <a:lnTo>
                  <a:pt x="159" y="101"/>
                </a:lnTo>
                <a:lnTo>
                  <a:pt x="164" y="98"/>
                </a:lnTo>
                <a:lnTo>
                  <a:pt x="166" y="98"/>
                </a:lnTo>
                <a:lnTo>
                  <a:pt x="168" y="98"/>
                </a:lnTo>
                <a:lnTo>
                  <a:pt x="172" y="100"/>
                </a:lnTo>
                <a:lnTo>
                  <a:pt x="178" y="101"/>
                </a:lnTo>
                <a:lnTo>
                  <a:pt x="183" y="101"/>
                </a:lnTo>
                <a:lnTo>
                  <a:pt x="186" y="101"/>
                </a:lnTo>
              </a:path>
            </a:pathLst>
          </a:custGeom>
          <a:noFill/>
          <a:ln w="30480" cap="flat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none" anchor="ctr"/>
          <a:lstStyle/>
          <a:p>
            <a:endParaRPr lang="fr-CA"/>
          </a:p>
        </p:txBody>
      </p:sp>
      <p:sp>
        <p:nvSpPr>
          <p:cNvPr id="24582" name="SMARTPenAnnotation2"/>
          <p:cNvSpPr>
            <a:spLocks/>
          </p:cNvSpPr>
          <p:nvPr/>
        </p:nvSpPr>
        <p:spPr bwMode="auto">
          <a:xfrm>
            <a:off x="2759075" y="4135438"/>
            <a:ext cx="390525" cy="455612"/>
          </a:xfrm>
          <a:custGeom>
            <a:avLst/>
            <a:gdLst>
              <a:gd name="T0" fmla="*/ 155 w 246"/>
              <a:gd name="T1" fmla="*/ 247 h 287"/>
              <a:gd name="T2" fmla="*/ 147 w 246"/>
              <a:gd name="T3" fmla="*/ 257 h 287"/>
              <a:gd name="T4" fmla="*/ 134 w 246"/>
              <a:gd name="T5" fmla="*/ 268 h 287"/>
              <a:gd name="T6" fmla="*/ 120 w 246"/>
              <a:gd name="T7" fmla="*/ 277 h 287"/>
              <a:gd name="T8" fmla="*/ 104 w 246"/>
              <a:gd name="T9" fmla="*/ 284 h 287"/>
              <a:gd name="T10" fmla="*/ 95 w 246"/>
              <a:gd name="T11" fmla="*/ 285 h 287"/>
              <a:gd name="T12" fmla="*/ 86 w 246"/>
              <a:gd name="T13" fmla="*/ 286 h 287"/>
              <a:gd name="T14" fmla="*/ 78 w 246"/>
              <a:gd name="T15" fmla="*/ 285 h 287"/>
              <a:gd name="T16" fmla="*/ 70 w 246"/>
              <a:gd name="T17" fmla="*/ 283 h 287"/>
              <a:gd name="T18" fmla="*/ 58 w 246"/>
              <a:gd name="T19" fmla="*/ 281 h 287"/>
              <a:gd name="T20" fmla="*/ 52 w 246"/>
              <a:gd name="T21" fmla="*/ 278 h 287"/>
              <a:gd name="T22" fmla="*/ 41 w 246"/>
              <a:gd name="T23" fmla="*/ 268 h 287"/>
              <a:gd name="T24" fmla="*/ 27 w 246"/>
              <a:gd name="T25" fmla="*/ 256 h 287"/>
              <a:gd name="T26" fmla="*/ 20 w 246"/>
              <a:gd name="T27" fmla="*/ 244 h 287"/>
              <a:gd name="T28" fmla="*/ 15 w 246"/>
              <a:gd name="T29" fmla="*/ 234 h 287"/>
              <a:gd name="T30" fmla="*/ 4 w 246"/>
              <a:gd name="T31" fmla="*/ 202 h 287"/>
              <a:gd name="T32" fmla="*/ 2 w 246"/>
              <a:gd name="T33" fmla="*/ 191 h 287"/>
              <a:gd name="T34" fmla="*/ 1 w 246"/>
              <a:gd name="T35" fmla="*/ 179 h 287"/>
              <a:gd name="T36" fmla="*/ 0 w 246"/>
              <a:gd name="T37" fmla="*/ 162 h 287"/>
              <a:gd name="T38" fmla="*/ 1 w 246"/>
              <a:gd name="T39" fmla="*/ 142 h 287"/>
              <a:gd name="T40" fmla="*/ 5 w 246"/>
              <a:gd name="T41" fmla="*/ 123 h 287"/>
              <a:gd name="T42" fmla="*/ 10 w 246"/>
              <a:gd name="T43" fmla="*/ 103 h 287"/>
              <a:gd name="T44" fmla="*/ 16 w 246"/>
              <a:gd name="T45" fmla="*/ 84 h 287"/>
              <a:gd name="T46" fmla="*/ 22 w 246"/>
              <a:gd name="T47" fmla="*/ 73 h 287"/>
              <a:gd name="T48" fmla="*/ 32 w 246"/>
              <a:gd name="T49" fmla="*/ 56 h 287"/>
              <a:gd name="T50" fmla="*/ 47 w 246"/>
              <a:gd name="T51" fmla="*/ 34 h 287"/>
              <a:gd name="T52" fmla="*/ 59 w 246"/>
              <a:gd name="T53" fmla="*/ 21 h 287"/>
              <a:gd name="T54" fmla="*/ 82 w 246"/>
              <a:gd name="T55" fmla="*/ 9 h 287"/>
              <a:gd name="T56" fmla="*/ 91 w 246"/>
              <a:gd name="T57" fmla="*/ 5 h 287"/>
              <a:gd name="T58" fmla="*/ 102 w 246"/>
              <a:gd name="T59" fmla="*/ 2 h 287"/>
              <a:gd name="T60" fmla="*/ 113 w 246"/>
              <a:gd name="T61" fmla="*/ 1 h 287"/>
              <a:gd name="T62" fmla="*/ 122 w 246"/>
              <a:gd name="T63" fmla="*/ 0 h 287"/>
              <a:gd name="T64" fmla="*/ 131 w 246"/>
              <a:gd name="T65" fmla="*/ 0 h 287"/>
              <a:gd name="T66" fmla="*/ 142 w 246"/>
              <a:gd name="T67" fmla="*/ 2 h 287"/>
              <a:gd name="T68" fmla="*/ 152 w 246"/>
              <a:gd name="T69" fmla="*/ 7 h 287"/>
              <a:gd name="T70" fmla="*/ 163 w 246"/>
              <a:gd name="T71" fmla="*/ 13 h 287"/>
              <a:gd name="T72" fmla="*/ 172 w 246"/>
              <a:gd name="T73" fmla="*/ 20 h 287"/>
              <a:gd name="T74" fmla="*/ 187 w 246"/>
              <a:gd name="T75" fmla="*/ 34 h 287"/>
              <a:gd name="T76" fmla="*/ 196 w 246"/>
              <a:gd name="T77" fmla="*/ 45 h 287"/>
              <a:gd name="T78" fmla="*/ 205 w 246"/>
              <a:gd name="T79" fmla="*/ 56 h 287"/>
              <a:gd name="T80" fmla="*/ 215 w 246"/>
              <a:gd name="T81" fmla="*/ 67 h 287"/>
              <a:gd name="T82" fmla="*/ 222 w 246"/>
              <a:gd name="T83" fmla="*/ 80 h 287"/>
              <a:gd name="T84" fmla="*/ 228 w 246"/>
              <a:gd name="T85" fmla="*/ 93 h 287"/>
              <a:gd name="T86" fmla="*/ 235 w 246"/>
              <a:gd name="T87" fmla="*/ 105 h 287"/>
              <a:gd name="T88" fmla="*/ 239 w 246"/>
              <a:gd name="T89" fmla="*/ 117 h 287"/>
              <a:gd name="T90" fmla="*/ 241 w 246"/>
              <a:gd name="T91" fmla="*/ 129 h 287"/>
              <a:gd name="T92" fmla="*/ 244 w 246"/>
              <a:gd name="T93" fmla="*/ 140 h 287"/>
              <a:gd name="T94" fmla="*/ 244 w 246"/>
              <a:gd name="T95" fmla="*/ 154 h 287"/>
              <a:gd name="T96" fmla="*/ 241 w 246"/>
              <a:gd name="T97" fmla="*/ 164 h 287"/>
              <a:gd name="T98" fmla="*/ 237 w 246"/>
              <a:gd name="T99" fmla="*/ 173 h 287"/>
              <a:gd name="T100" fmla="*/ 228 w 246"/>
              <a:gd name="T101" fmla="*/ 179 h 287"/>
              <a:gd name="T102" fmla="*/ 218 w 246"/>
              <a:gd name="T103" fmla="*/ 184 h 287"/>
              <a:gd name="T104" fmla="*/ 208 w 246"/>
              <a:gd name="T105" fmla="*/ 188 h 287"/>
              <a:gd name="T106" fmla="*/ 192 w 246"/>
              <a:gd name="T107" fmla="*/ 194 h 287"/>
              <a:gd name="T108" fmla="*/ 175 w 246"/>
              <a:gd name="T109" fmla="*/ 196 h 287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w 246"/>
              <a:gd name="T166" fmla="*/ 0 h 287"/>
              <a:gd name="T167" fmla="*/ 246 w 246"/>
              <a:gd name="T168" fmla="*/ 287 h 287"/>
            </a:gdLst>
            <a:ahLst/>
            <a:cxnLst>
              <a:cxn ang="T110">
                <a:pos x="T0" y="T1"/>
              </a:cxn>
              <a:cxn ang="T111">
                <a:pos x="T2" y="T3"/>
              </a:cxn>
              <a:cxn ang="T112">
                <a:pos x="T4" y="T5"/>
              </a:cxn>
              <a:cxn ang="T113">
                <a:pos x="T6" y="T7"/>
              </a:cxn>
              <a:cxn ang="T114">
                <a:pos x="T8" y="T9"/>
              </a:cxn>
              <a:cxn ang="T115">
                <a:pos x="T10" y="T11"/>
              </a:cxn>
              <a:cxn ang="T116">
                <a:pos x="T12" y="T13"/>
              </a:cxn>
              <a:cxn ang="T117">
                <a:pos x="T14" y="T15"/>
              </a:cxn>
              <a:cxn ang="T118">
                <a:pos x="T16" y="T17"/>
              </a:cxn>
              <a:cxn ang="T119">
                <a:pos x="T18" y="T19"/>
              </a:cxn>
              <a:cxn ang="T120">
                <a:pos x="T20" y="T21"/>
              </a:cxn>
              <a:cxn ang="T121">
                <a:pos x="T22" y="T23"/>
              </a:cxn>
              <a:cxn ang="T122">
                <a:pos x="T24" y="T25"/>
              </a:cxn>
              <a:cxn ang="T123">
                <a:pos x="T26" y="T27"/>
              </a:cxn>
              <a:cxn ang="T124">
                <a:pos x="T28" y="T29"/>
              </a:cxn>
              <a:cxn ang="T125">
                <a:pos x="T30" y="T31"/>
              </a:cxn>
              <a:cxn ang="T126">
                <a:pos x="T32" y="T33"/>
              </a:cxn>
              <a:cxn ang="T127">
                <a:pos x="T34" y="T35"/>
              </a:cxn>
              <a:cxn ang="T128">
                <a:pos x="T36" y="T37"/>
              </a:cxn>
              <a:cxn ang="T129">
                <a:pos x="T38" y="T39"/>
              </a:cxn>
              <a:cxn ang="T130">
                <a:pos x="T40" y="T41"/>
              </a:cxn>
              <a:cxn ang="T131">
                <a:pos x="T42" y="T43"/>
              </a:cxn>
              <a:cxn ang="T132">
                <a:pos x="T44" y="T45"/>
              </a:cxn>
              <a:cxn ang="T133">
                <a:pos x="T46" y="T47"/>
              </a:cxn>
              <a:cxn ang="T134">
                <a:pos x="T48" y="T49"/>
              </a:cxn>
              <a:cxn ang="T135">
                <a:pos x="T50" y="T51"/>
              </a:cxn>
              <a:cxn ang="T136">
                <a:pos x="T52" y="T53"/>
              </a:cxn>
              <a:cxn ang="T137">
                <a:pos x="T54" y="T55"/>
              </a:cxn>
              <a:cxn ang="T138">
                <a:pos x="T56" y="T57"/>
              </a:cxn>
              <a:cxn ang="T139">
                <a:pos x="T58" y="T59"/>
              </a:cxn>
              <a:cxn ang="T140">
                <a:pos x="T60" y="T61"/>
              </a:cxn>
              <a:cxn ang="T141">
                <a:pos x="T62" y="T63"/>
              </a:cxn>
              <a:cxn ang="T142">
                <a:pos x="T64" y="T65"/>
              </a:cxn>
              <a:cxn ang="T143">
                <a:pos x="T66" y="T67"/>
              </a:cxn>
              <a:cxn ang="T144">
                <a:pos x="T68" y="T69"/>
              </a:cxn>
              <a:cxn ang="T145">
                <a:pos x="T70" y="T71"/>
              </a:cxn>
              <a:cxn ang="T146">
                <a:pos x="T72" y="T73"/>
              </a:cxn>
              <a:cxn ang="T147">
                <a:pos x="T74" y="T75"/>
              </a:cxn>
              <a:cxn ang="T148">
                <a:pos x="T76" y="T77"/>
              </a:cxn>
              <a:cxn ang="T149">
                <a:pos x="T78" y="T79"/>
              </a:cxn>
              <a:cxn ang="T150">
                <a:pos x="T80" y="T81"/>
              </a:cxn>
              <a:cxn ang="T151">
                <a:pos x="T82" y="T83"/>
              </a:cxn>
              <a:cxn ang="T152">
                <a:pos x="T84" y="T85"/>
              </a:cxn>
              <a:cxn ang="T153">
                <a:pos x="T86" y="T87"/>
              </a:cxn>
              <a:cxn ang="T154">
                <a:pos x="T88" y="T89"/>
              </a:cxn>
              <a:cxn ang="T155">
                <a:pos x="T90" y="T91"/>
              </a:cxn>
              <a:cxn ang="T156">
                <a:pos x="T92" y="T93"/>
              </a:cxn>
              <a:cxn ang="T157">
                <a:pos x="T94" y="T95"/>
              </a:cxn>
              <a:cxn ang="T158">
                <a:pos x="T96" y="T97"/>
              </a:cxn>
              <a:cxn ang="T159">
                <a:pos x="T98" y="T99"/>
              </a:cxn>
              <a:cxn ang="T160">
                <a:pos x="T100" y="T101"/>
              </a:cxn>
              <a:cxn ang="T161">
                <a:pos x="T102" y="T103"/>
              </a:cxn>
              <a:cxn ang="T162">
                <a:pos x="T104" y="T105"/>
              </a:cxn>
              <a:cxn ang="T163">
                <a:pos x="T106" y="T107"/>
              </a:cxn>
              <a:cxn ang="T164">
                <a:pos x="T108" y="T109"/>
              </a:cxn>
            </a:cxnLst>
            <a:rect l="T165" t="T166" r="T167" b="T168"/>
            <a:pathLst>
              <a:path w="246" h="287">
                <a:moveTo>
                  <a:pt x="158" y="247"/>
                </a:moveTo>
                <a:lnTo>
                  <a:pt x="155" y="247"/>
                </a:lnTo>
                <a:lnTo>
                  <a:pt x="153" y="248"/>
                </a:lnTo>
                <a:lnTo>
                  <a:pt x="147" y="257"/>
                </a:lnTo>
                <a:lnTo>
                  <a:pt x="141" y="264"/>
                </a:lnTo>
                <a:lnTo>
                  <a:pt x="134" y="268"/>
                </a:lnTo>
                <a:lnTo>
                  <a:pt x="127" y="273"/>
                </a:lnTo>
                <a:lnTo>
                  <a:pt x="120" y="277"/>
                </a:lnTo>
                <a:lnTo>
                  <a:pt x="109" y="282"/>
                </a:lnTo>
                <a:lnTo>
                  <a:pt x="104" y="284"/>
                </a:lnTo>
                <a:lnTo>
                  <a:pt x="100" y="285"/>
                </a:lnTo>
                <a:lnTo>
                  <a:pt x="95" y="285"/>
                </a:lnTo>
                <a:lnTo>
                  <a:pt x="90" y="285"/>
                </a:lnTo>
                <a:lnTo>
                  <a:pt x="86" y="286"/>
                </a:lnTo>
                <a:lnTo>
                  <a:pt x="82" y="286"/>
                </a:lnTo>
                <a:lnTo>
                  <a:pt x="78" y="285"/>
                </a:lnTo>
                <a:lnTo>
                  <a:pt x="74" y="284"/>
                </a:lnTo>
                <a:lnTo>
                  <a:pt x="70" y="283"/>
                </a:lnTo>
                <a:lnTo>
                  <a:pt x="62" y="282"/>
                </a:lnTo>
                <a:lnTo>
                  <a:pt x="58" y="281"/>
                </a:lnTo>
                <a:lnTo>
                  <a:pt x="55" y="280"/>
                </a:lnTo>
                <a:lnTo>
                  <a:pt x="52" y="278"/>
                </a:lnTo>
                <a:lnTo>
                  <a:pt x="47" y="272"/>
                </a:lnTo>
                <a:lnTo>
                  <a:pt x="41" y="268"/>
                </a:lnTo>
                <a:lnTo>
                  <a:pt x="34" y="262"/>
                </a:lnTo>
                <a:lnTo>
                  <a:pt x="27" y="256"/>
                </a:lnTo>
                <a:lnTo>
                  <a:pt x="22" y="248"/>
                </a:lnTo>
                <a:lnTo>
                  <a:pt x="20" y="244"/>
                </a:lnTo>
                <a:lnTo>
                  <a:pt x="17" y="239"/>
                </a:lnTo>
                <a:lnTo>
                  <a:pt x="15" y="234"/>
                </a:lnTo>
                <a:lnTo>
                  <a:pt x="12" y="224"/>
                </a:lnTo>
                <a:lnTo>
                  <a:pt x="4" y="202"/>
                </a:lnTo>
                <a:lnTo>
                  <a:pt x="3" y="196"/>
                </a:lnTo>
                <a:lnTo>
                  <a:pt x="2" y="191"/>
                </a:lnTo>
                <a:lnTo>
                  <a:pt x="1" y="185"/>
                </a:lnTo>
                <a:lnTo>
                  <a:pt x="1" y="179"/>
                </a:lnTo>
                <a:lnTo>
                  <a:pt x="1" y="174"/>
                </a:lnTo>
                <a:lnTo>
                  <a:pt x="0" y="162"/>
                </a:lnTo>
                <a:lnTo>
                  <a:pt x="0" y="148"/>
                </a:lnTo>
                <a:lnTo>
                  <a:pt x="1" y="142"/>
                </a:lnTo>
                <a:lnTo>
                  <a:pt x="2" y="136"/>
                </a:lnTo>
                <a:lnTo>
                  <a:pt x="5" y="123"/>
                </a:lnTo>
                <a:lnTo>
                  <a:pt x="8" y="109"/>
                </a:lnTo>
                <a:lnTo>
                  <a:pt x="10" y="103"/>
                </a:lnTo>
                <a:lnTo>
                  <a:pt x="13" y="90"/>
                </a:lnTo>
                <a:lnTo>
                  <a:pt x="16" y="84"/>
                </a:lnTo>
                <a:lnTo>
                  <a:pt x="19" y="79"/>
                </a:lnTo>
                <a:lnTo>
                  <a:pt x="22" y="73"/>
                </a:lnTo>
                <a:lnTo>
                  <a:pt x="25" y="67"/>
                </a:lnTo>
                <a:lnTo>
                  <a:pt x="32" y="56"/>
                </a:lnTo>
                <a:lnTo>
                  <a:pt x="43" y="39"/>
                </a:lnTo>
                <a:lnTo>
                  <a:pt x="47" y="34"/>
                </a:lnTo>
                <a:lnTo>
                  <a:pt x="55" y="25"/>
                </a:lnTo>
                <a:lnTo>
                  <a:pt x="59" y="21"/>
                </a:lnTo>
                <a:lnTo>
                  <a:pt x="64" y="18"/>
                </a:lnTo>
                <a:lnTo>
                  <a:pt x="82" y="9"/>
                </a:lnTo>
                <a:lnTo>
                  <a:pt x="86" y="7"/>
                </a:lnTo>
                <a:lnTo>
                  <a:pt x="91" y="5"/>
                </a:lnTo>
                <a:lnTo>
                  <a:pt x="97" y="3"/>
                </a:lnTo>
                <a:lnTo>
                  <a:pt x="102" y="2"/>
                </a:lnTo>
                <a:lnTo>
                  <a:pt x="107" y="1"/>
                </a:lnTo>
                <a:lnTo>
                  <a:pt x="113" y="1"/>
                </a:lnTo>
                <a:lnTo>
                  <a:pt x="118" y="0"/>
                </a:lnTo>
                <a:lnTo>
                  <a:pt x="122" y="0"/>
                </a:lnTo>
                <a:lnTo>
                  <a:pt x="127" y="0"/>
                </a:lnTo>
                <a:lnTo>
                  <a:pt x="131" y="0"/>
                </a:lnTo>
                <a:lnTo>
                  <a:pt x="136" y="1"/>
                </a:lnTo>
                <a:lnTo>
                  <a:pt x="142" y="2"/>
                </a:lnTo>
                <a:lnTo>
                  <a:pt x="147" y="5"/>
                </a:lnTo>
                <a:lnTo>
                  <a:pt x="152" y="7"/>
                </a:lnTo>
                <a:lnTo>
                  <a:pt x="158" y="10"/>
                </a:lnTo>
                <a:lnTo>
                  <a:pt x="163" y="13"/>
                </a:lnTo>
                <a:lnTo>
                  <a:pt x="167" y="17"/>
                </a:lnTo>
                <a:lnTo>
                  <a:pt x="172" y="20"/>
                </a:lnTo>
                <a:lnTo>
                  <a:pt x="176" y="25"/>
                </a:lnTo>
                <a:lnTo>
                  <a:pt x="187" y="34"/>
                </a:lnTo>
                <a:lnTo>
                  <a:pt x="191" y="40"/>
                </a:lnTo>
                <a:lnTo>
                  <a:pt x="196" y="45"/>
                </a:lnTo>
                <a:lnTo>
                  <a:pt x="200" y="50"/>
                </a:lnTo>
                <a:lnTo>
                  <a:pt x="205" y="56"/>
                </a:lnTo>
                <a:lnTo>
                  <a:pt x="210" y="61"/>
                </a:lnTo>
                <a:lnTo>
                  <a:pt x="215" y="67"/>
                </a:lnTo>
                <a:lnTo>
                  <a:pt x="219" y="73"/>
                </a:lnTo>
                <a:lnTo>
                  <a:pt x="222" y="80"/>
                </a:lnTo>
                <a:lnTo>
                  <a:pt x="225" y="87"/>
                </a:lnTo>
                <a:lnTo>
                  <a:pt x="228" y="93"/>
                </a:lnTo>
                <a:lnTo>
                  <a:pt x="232" y="99"/>
                </a:lnTo>
                <a:lnTo>
                  <a:pt x="235" y="105"/>
                </a:lnTo>
                <a:lnTo>
                  <a:pt x="237" y="111"/>
                </a:lnTo>
                <a:lnTo>
                  <a:pt x="239" y="117"/>
                </a:lnTo>
                <a:lnTo>
                  <a:pt x="240" y="123"/>
                </a:lnTo>
                <a:lnTo>
                  <a:pt x="241" y="129"/>
                </a:lnTo>
                <a:lnTo>
                  <a:pt x="243" y="134"/>
                </a:lnTo>
                <a:lnTo>
                  <a:pt x="244" y="140"/>
                </a:lnTo>
                <a:lnTo>
                  <a:pt x="245" y="145"/>
                </a:lnTo>
                <a:lnTo>
                  <a:pt x="244" y="154"/>
                </a:lnTo>
                <a:lnTo>
                  <a:pt x="242" y="159"/>
                </a:lnTo>
                <a:lnTo>
                  <a:pt x="241" y="164"/>
                </a:lnTo>
                <a:lnTo>
                  <a:pt x="240" y="169"/>
                </a:lnTo>
                <a:lnTo>
                  <a:pt x="237" y="173"/>
                </a:lnTo>
                <a:lnTo>
                  <a:pt x="233" y="176"/>
                </a:lnTo>
                <a:lnTo>
                  <a:pt x="228" y="179"/>
                </a:lnTo>
                <a:lnTo>
                  <a:pt x="224" y="182"/>
                </a:lnTo>
                <a:lnTo>
                  <a:pt x="218" y="184"/>
                </a:lnTo>
                <a:lnTo>
                  <a:pt x="213" y="186"/>
                </a:lnTo>
                <a:lnTo>
                  <a:pt x="208" y="188"/>
                </a:lnTo>
                <a:lnTo>
                  <a:pt x="197" y="192"/>
                </a:lnTo>
                <a:lnTo>
                  <a:pt x="192" y="194"/>
                </a:lnTo>
                <a:lnTo>
                  <a:pt x="187" y="195"/>
                </a:lnTo>
                <a:lnTo>
                  <a:pt x="175" y="196"/>
                </a:lnTo>
              </a:path>
            </a:pathLst>
          </a:custGeom>
          <a:noFill/>
          <a:ln w="30480" cap="flat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none" anchor="ctr"/>
          <a:lstStyle/>
          <a:p>
            <a:endParaRPr lang="fr-CA"/>
          </a:p>
        </p:txBody>
      </p:sp>
      <p:sp>
        <p:nvSpPr>
          <p:cNvPr id="24583" name="SMARTPenAnnotation3"/>
          <p:cNvSpPr>
            <a:spLocks/>
          </p:cNvSpPr>
          <p:nvPr/>
        </p:nvSpPr>
        <p:spPr bwMode="auto">
          <a:xfrm>
            <a:off x="6126163" y="4465638"/>
            <a:ext cx="198437" cy="53975"/>
          </a:xfrm>
          <a:custGeom>
            <a:avLst/>
            <a:gdLst>
              <a:gd name="T0" fmla="*/ 124 w 125"/>
              <a:gd name="T1" fmla="*/ 0 h 34"/>
              <a:gd name="T2" fmla="*/ 124 w 125"/>
              <a:gd name="T3" fmla="*/ 2 h 34"/>
              <a:gd name="T4" fmla="*/ 122 w 125"/>
              <a:gd name="T5" fmla="*/ 3 h 34"/>
              <a:gd name="T6" fmla="*/ 120 w 125"/>
              <a:gd name="T7" fmla="*/ 4 h 34"/>
              <a:gd name="T8" fmla="*/ 114 w 125"/>
              <a:gd name="T9" fmla="*/ 5 h 34"/>
              <a:gd name="T10" fmla="*/ 112 w 125"/>
              <a:gd name="T11" fmla="*/ 6 h 34"/>
              <a:gd name="T12" fmla="*/ 110 w 125"/>
              <a:gd name="T13" fmla="*/ 7 h 34"/>
              <a:gd name="T14" fmla="*/ 104 w 125"/>
              <a:gd name="T15" fmla="*/ 10 h 34"/>
              <a:gd name="T16" fmla="*/ 97 w 125"/>
              <a:gd name="T17" fmla="*/ 13 h 34"/>
              <a:gd name="T18" fmla="*/ 94 w 125"/>
              <a:gd name="T19" fmla="*/ 15 h 34"/>
              <a:gd name="T20" fmla="*/ 91 w 125"/>
              <a:gd name="T21" fmla="*/ 17 h 34"/>
              <a:gd name="T22" fmla="*/ 89 w 125"/>
              <a:gd name="T23" fmla="*/ 18 h 34"/>
              <a:gd name="T24" fmla="*/ 86 w 125"/>
              <a:gd name="T25" fmla="*/ 20 h 34"/>
              <a:gd name="T26" fmla="*/ 83 w 125"/>
              <a:gd name="T27" fmla="*/ 20 h 34"/>
              <a:gd name="T28" fmla="*/ 80 w 125"/>
              <a:gd name="T29" fmla="*/ 21 h 34"/>
              <a:gd name="T30" fmla="*/ 77 w 125"/>
              <a:gd name="T31" fmla="*/ 22 h 34"/>
              <a:gd name="T32" fmla="*/ 74 w 125"/>
              <a:gd name="T33" fmla="*/ 23 h 34"/>
              <a:gd name="T34" fmla="*/ 72 w 125"/>
              <a:gd name="T35" fmla="*/ 25 h 34"/>
              <a:gd name="T36" fmla="*/ 69 w 125"/>
              <a:gd name="T37" fmla="*/ 26 h 34"/>
              <a:gd name="T38" fmla="*/ 66 w 125"/>
              <a:gd name="T39" fmla="*/ 26 h 34"/>
              <a:gd name="T40" fmla="*/ 63 w 125"/>
              <a:gd name="T41" fmla="*/ 27 h 34"/>
              <a:gd name="T42" fmla="*/ 59 w 125"/>
              <a:gd name="T43" fmla="*/ 27 h 34"/>
              <a:gd name="T44" fmla="*/ 56 w 125"/>
              <a:gd name="T45" fmla="*/ 27 h 34"/>
              <a:gd name="T46" fmla="*/ 52 w 125"/>
              <a:gd name="T47" fmla="*/ 27 h 34"/>
              <a:gd name="T48" fmla="*/ 49 w 125"/>
              <a:gd name="T49" fmla="*/ 28 h 34"/>
              <a:gd name="T50" fmla="*/ 46 w 125"/>
              <a:gd name="T51" fmla="*/ 29 h 34"/>
              <a:gd name="T52" fmla="*/ 44 w 125"/>
              <a:gd name="T53" fmla="*/ 31 h 34"/>
              <a:gd name="T54" fmla="*/ 41 w 125"/>
              <a:gd name="T55" fmla="*/ 31 h 34"/>
              <a:gd name="T56" fmla="*/ 38 w 125"/>
              <a:gd name="T57" fmla="*/ 32 h 34"/>
              <a:gd name="T58" fmla="*/ 35 w 125"/>
              <a:gd name="T59" fmla="*/ 32 h 34"/>
              <a:gd name="T60" fmla="*/ 32 w 125"/>
              <a:gd name="T61" fmla="*/ 33 h 34"/>
              <a:gd name="T62" fmla="*/ 29 w 125"/>
              <a:gd name="T63" fmla="*/ 33 h 34"/>
              <a:gd name="T64" fmla="*/ 27 w 125"/>
              <a:gd name="T65" fmla="*/ 33 h 34"/>
              <a:gd name="T66" fmla="*/ 21 w 125"/>
              <a:gd name="T67" fmla="*/ 33 h 34"/>
              <a:gd name="T68" fmla="*/ 0 w 125"/>
              <a:gd name="T69" fmla="*/ 33 h 34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w 125"/>
              <a:gd name="T106" fmla="*/ 0 h 34"/>
              <a:gd name="T107" fmla="*/ 125 w 125"/>
              <a:gd name="T108" fmla="*/ 34 h 34"/>
            </a:gdLst>
            <a:ahLst/>
            <a:cxnLst>
              <a:cxn ang="T70">
                <a:pos x="T0" y="T1"/>
              </a:cxn>
              <a:cxn ang="T71">
                <a:pos x="T2" y="T3"/>
              </a:cxn>
              <a:cxn ang="T72">
                <a:pos x="T4" y="T5"/>
              </a:cxn>
              <a:cxn ang="T73">
                <a:pos x="T6" y="T7"/>
              </a:cxn>
              <a:cxn ang="T74">
                <a:pos x="T8" y="T9"/>
              </a:cxn>
              <a:cxn ang="T75">
                <a:pos x="T10" y="T11"/>
              </a:cxn>
              <a:cxn ang="T76">
                <a:pos x="T12" y="T13"/>
              </a:cxn>
              <a:cxn ang="T77">
                <a:pos x="T14" y="T15"/>
              </a:cxn>
              <a:cxn ang="T78">
                <a:pos x="T16" y="T17"/>
              </a:cxn>
              <a:cxn ang="T79">
                <a:pos x="T18" y="T19"/>
              </a:cxn>
              <a:cxn ang="T80">
                <a:pos x="T20" y="T21"/>
              </a:cxn>
              <a:cxn ang="T81">
                <a:pos x="T22" y="T23"/>
              </a:cxn>
              <a:cxn ang="T82">
                <a:pos x="T24" y="T25"/>
              </a:cxn>
              <a:cxn ang="T83">
                <a:pos x="T26" y="T27"/>
              </a:cxn>
              <a:cxn ang="T84">
                <a:pos x="T28" y="T29"/>
              </a:cxn>
              <a:cxn ang="T85">
                <a:pos x="T30" y="T31"/>
              </a:cxn>
              <a:cxn ang="T86">
                <a:pos x="T32" y="T33"/>
              </a:cxn>
              <a:cxn ang="T87">
                <a:pos x="T34" y="T35"/>
              </a:cxn>
              <a:cxn ang="T88">
                <a:pos x="T36" y="T37"/>
              </a:cxn>
              <a:cxn ang="T89">
                <a:pos x="T38" y="T39"/>
              </a:cxn>
              <a:cxn ang="T90">
                <a:pos x="T40" y="T41"/>
              </a:cxn>
              <a:cxn ang="T91">
                <a:pos x="T42" y="T43"/>
              </a:cxn>
              <a:cxn ang="T92">
                <a:pos x="T44" y="T45"/>
              </a:cxn>
              <a:cxn ang="T93">
                <a:pos x="T46" y="T47"/>
              </a:cxn>
              <a:cxn ang="T94">
                <a:pos x="T48" y="T49"/>
              </a:cxn>
              <a:cxn ang="T95">
                <a:pos x="T50" y="T51"/>
              </a:cxn>
              <a:cxn ang="T96">
                <a:pos x="T52" y="T53"/>
              </a:cxn>
              <a:cxn ang="T97">
                <a:pos x="T54" y="T55"/>
              </a:cxn>
              <a:cxn ang="T98">
                <a:pos x="T56" y="T57"/>
              </a:cxn>
              <a:cxn ang="T99">
                <a:pos x="T58" y="T59"/>
              </a:cxn>
              <a:cxn ang="T100">
                <a:pos x="T60" y="T61"/>
              </a:cxn>
              <a:cxn ang="T101">
                <a:pos x="T62" y="T63"/>
              </a:cxn>
              <a:cxn ang="T102">
                <a:pos x="T64" y="T65"/>
              </a:cxn>
              <a:cxn ang="T103">
                <a:pos x="T66" y="T67"/>
              </a:cxn>
              <a:cxn ang="T104">
                <a:pos x="T68" y="T69"/>
              </a:cxn>
            </a:cxnLst>
            <a:rect l="T105" t="T106" r="T107" b="T108"/>
            <a:pathLst>
              <a:path w="125" h="34">
                <a:moveTo>
                  <a:pt x="124" y="0"/>
                </a:moveTo>
                <a:lnTo>
                  <a:pt x="124" y="2"/>
                </a:lnTo>
                <a:lnTo>
                  <a:pt x="122" y="3"/>
                </a:lnTo>
                <a:lnTo>
                  <a:pt x="120" y="4"/>
                </a:lnTo>
                <a:lnTo>
                  <a:pt x="114" y="5"/>
                </a:lnTo>
                <a:lnTo>
                  <a:pt x="112" y="6"/>
                </a:lnTo>
                <a:lnTo>
                  <a:pt x="110" y="7"/>
                </a:lnTo>
                <a:lnTo>
                  <a:pt x="104" y="10"/>
                </a:lnTo>
                <a:lnTo>
                  <a:pt x="97" y="13"/>
                </a:lnTo>
                <a:lnTo>
                  <a:pt x="94" y="15"/>
                </a:lnTo>
                <a:lnTo>
                  <a:pt x="91" y="17"/>
                </a:lnTo>
                <a:lnTo>
                  <a:pt x="89" y="18"/>
                </a:lnTo>
                <a:lnTo>
                  <a:pt x="86" y="20"/>
                </a:lnTo>
                <a:lnTo>
                  <a:pt x="83" y="20"/>
                </a:lnTo>
                <a:lnTo>
                  <a:pt x="80" y="21"/>
                </a:lnTo>
                <a:lnTo>
                  <a:pt x="77" y="22"/>
                </a:lnTo>
                <a:lnTo>
                  <a:pt x="74" y="23"/>
                </a:lnTo>
                <a:lnTo>
                  <a:pt x="72" y="25"/>
                </a:lnTo>
                <a:lnTo>
                  <a:pt x="69" y="26"/>
                </a:lnTo>
                <a:lnTo>
                  <a:pt x="66" y="26"/>
                </a:lnTo>
                <a:lnTo>
                  <a:pt x="63" y="27"/>
                </a:lnTo>
                <a:lnTo>
                  <a:pt x="59" y="27"/>
                </a:lnTo>
                <a:lnTo>
                  <a:pt x="56" y="27"/>
                </a:lnTo>
                <a:lnTo>
                  <a:pt x="52" y="27"/>
                </a:lnTo>
                <a:lnTo>
                  <a:pt x="49" y="28"/>
                </a:lnTo>
                <a:lnTo>
                  <a:pt x="46" y="29"/>
                </a:lnTo>
                <a:lnTo>
                  <a:pt x="44" y="31"/>
                </a:lnTo>
                <a:lnTo>
                  <a:pt x="41" y="31"/>
                </a:lnTo>
                <a:lnTo>
                  <a:pt x="38" y="32"/>
                </a:lnTo>
                <a:lnTo>
                  <a:pt x="35" y="32"/>
                </a:lnTo>
                <a:lnTo>
                  <a:pt x="32" y="33"/>
                </a:lnTo>
                <a:lnTo>
                  <a:pt x="29" y="33"/>
                </a:lnTo>
                <a:lnTo>
                  <a:pt x="27" y="33"/>
                </a:lnTo>
                <a:lnTo>
                  <a:pt x="21" y="33"/>
                </a:lnTo>
                <a:lnTo>
                  <a:pt x="0" y="33"/>
                </a:lnTo>
              </a:path>
            </a:pathLst>
          </a:custGeom>
          <a:noFill/>
          <a:ln w="30480" cap="flat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none" anchor="ctr"/>
          <a:lstStyle/>
          <a:p>
            <a:endParaRPr lang="fr-CA"/>
          </a:p>
        </p:txBody>
      </p:sp>
      <p:sp>
        <p:nvSpPr>
          <p:cNvPr id="24584" name="SMARTPenAnnotation4"/>
          <p:cNvSpPr>
            <a:spLocks/>
          </p:cNvSpPr>
          <p:nvPr/>
        </p:nvSpPr>
        <p:spPr bwMode="auto">
          <a:xfrm>
            <a:off x="6170613" y="4500563"/>
            <a:ext cx="161925" cy="19050"/>
          </a:xfrm>
          <a:custGeom>
            <a:avLst/>
            <a:gdLst>
              <a:gd name="T0" fmla="*/ 101 w 102"/>
              <a:gd name="T1" fmla="*/ 0 h 12"/>
              <a:gd name="T2" fmla="*/ 93 w 102"/>
              <a:gd name="T3" fmla="*/ 0 h 12"/>
              <a:gd name="T4" fmla="*/ 92 w 102"/>
              <a:gd name="T5" fmla="*/ 1 h 12"/>
              <a:gd name="T6" fmla="*/ 91 w 102"/>
              <a:gd name="T7" fmla="*/ 2 h 12"/>
              <a:gd name="T8" fmla="*/ 91 w 102"/>
              <a:gd name="T9" fmla="*/ 3 h 12"/>
              <a:gd name="T10" fmla="*/ 90 w 102"/>
              <a:gd name="T11" fmla="*/ 4 h 12"/>
              <a:gd name="T12" fmla="*/ 89 w 102"/>
              <a:gd name="T13" fmla="*/ 4 h 12"/>
              <a:gd name="T14" fmla="*/ 87 w 102"/>
              <a:gd name="T15" fmla="*/ 5 h 12"/>
              <a:gd name="T16" fmla="*/ 86 w 102"/>
              <a:gd name="T17" fmla="*/ 5 h 12"/>
              <a:gd name="T18" fmla="*/ 84 w 102"/>
              <a:gd name="T19" fmla="*/ 5 h 12"/>
              <a:gd name="T20" fmla="*/ 82 w 102"/>
              <a:gd name="T21" fmla="*/ 5 h 12"/>
              <a:gd name="T22" fmla="*/ 80 w 102"/>
              <a:gd name="T23" fmla="*/ 5 h 12"/>
              <a:gd name="T24" fmla="*/ 77 w 102"/>
              <a:gd name="T25" fmla="*/ 6 h 12"/>
              <a:gd name="T26" fmla="*/ 49 w 102"/>
              <a:gd name="T27" fmla="*/ 6 h 12"/>
              <a:gd name="T28" fmla="*/ 47 w 102"/>
              <a:gd name="T29" fmla="*/ 6 h 12"/>
              <a:gd name="T30" fmla="*/ 44 w 102"/>
              <a:gd name="T31" fmla="*/ 7 h 12"/>
              <a:gd name="T32" fmla="*/ 40 w 102"/>
              <a:gd name="T33" fmla="*/ 9 h 12"/>
              <a:gd name="T34" fmla="*/ 37 w 102"/>
              <a:gd name="T35" fmla="*/ 9 h 12"/>
              <a:gd name="T36" fmla="*/ 33 w 102"/>
              <a:gd name="T37" fmla="*/ 10 h 12"/>
              <a:gd name="T38" fmla="*/ 30 w 102"/>
              <a:gd name="T39" fmla="*/ 10 h 12"/>
              <a:gd name="T40" fmla="*/ 27 w 102"/>
              <a:gd name="T41" fmla="*/ 11 h 12"/>
              <a:gd name="T42" fmla="*/ 24 w 102"/>
              <a:gd name="T43" fmla="*/ 11 h 12"/>
              <a:gd name="T44" fmla="*/ 22 w 102"/>
              <a:gd name="T45" fmla="*/ 11 h 12"/>
              <a:gd name="T46" fmla="*/ 14 w 102"/>
              <a:gd name="T47" fmla="*/ 11 h 12"/>
              <a:gd name="T48" fmla="*/ 0 w 102"/>
              <a:gd name="T49" fmla="*/ 11 h 12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w 102"/>
              <a:gd name="T76" fmla="*/ 0 h 12"/>
              <a:gd name="T77" fmla="*/ 102 w 102"/>
              <a:gd name="T78" fmla="*/ 12 h 12"/>
            </a:gdLst>
            <a:ahLst/>
            <a:cxnLst>
              <a:cxn ang="T50">
                <a:pos x="T0" y="T1"/>
              </a:cxn>
              <a:cxn ang="T51">
                <a:pos x="T2" y="T3"/>
              </a:cxn>
              <a:cxn ang="T52">
                <a:pos x="T4" y="T5"/>
              </a:cxn>
              <a:cxn ang="T53">
                <a:pos x="T6" y="T7"/>
              </a:cxn>
              <a:cxn ang="T54">
                <a:pos x="T8" y="T9"/>
              </a:cxn>
              <a:cxn ang="T55">
                <a:pos x="T10" y="T11"/>
              </a:cxn>
              <a:cxn ang="T56">
                <a:pos x="T12" y="T13"/>
              </a:cxn>
              <a:cxn ang="T57">
                <a:pos x="T14" y="T15"/>
              </a:cxn>
              <a:cxn ang="T58">
                <a:pos x="T16" y="T17"/>
              </a:cxn>
              <a:cxn ang="T59">
                <a:pos x="T18" y="T19"/>
              </a:cxn>
              <a:cxn ang="T60">
                <a:pos x="T20" y="T21"/>
              </a:cxn>
              <a:cxn ang="T61">
                <a:pos x="T22" y="T23"/>
              </a:cxn>
              <a:cxn ang="T62">
                <a:pos x="T24" y="T25"/>
              </a:cxn>
              <a:cxn ang="T63">
                <a:pos x="T26" y="T27"/>
              </a:cxn>
              <a:cxn ang="T64">
                <a:pos x="T28" y="T29"/>
              </a:cxn>
              <a:cxn ang="T65">
                <a:pos x="T30" y="T31"/>
              </a:cxn>
              <a:cxn ang="T66">
                <a:pos x="T32" y="T33"/>
              </a:cxn>
              <a:cxn ang="T67">
                <a:pos x="T34" y="T35"/>
              </a:cxn>
              <a:cxn ang="T68">
                <a:pos x="T36" y="T37"/>
              </a:cxn>
              <a:cxn ang="T69">
                <a:pos x="T38" y="T39"/>
              </a:cxn>
              <a:cxn ang="T70">
                <a:pos x="T40" y="T41"/>
              </a:cxn>
              <a:cxn ang="T71">
                <a:pos x="T42" y="T43"/>
              </a:cxn>
              <a:cxn ang="T72">
                <a:pos x="T44" y="T45"/>
              </a:cxn>
              <a:cxn ang="T73">
                <a:pos x="T46" y="T47"/>
              </a:cxn>
              <a:cxn ang="T74">
                <a:pos x="T48" y="T49"/>
              </a:cxn>
            </a:cxnLst>
            <a:rect l="T75" t="T76" r="T77" b="T78"/>
            <a:pathLst>
              <a:path w="102" h="12">
                <a:moveTo>
                  <a:pt x="101" y="0"/>
                </a:moveTo>
                <a:lnTo>
                  <a:pt x="93" y="0"/>
                </a:lnTo>
                <a:lnTo>
                  <a:pt x="92" y="1"/>
                </a:lnTo>
                <a:lnTo>
                  <a:pt x="91" y="2"/>
                </a:lnTo>
                <a:lnTo>
                  <a:pt x="91" y="3"/>
                </a:lnTo>
                <a:lnTo>
                  <a:pt x="90" y="4"/>
                </a:lnTo>
                <a:lnTo>
                  <a:pt x="89" y="4"/>
                </a:lnTo>
                <a:lnTo>
                  <a:pt x="87" y="5"/>
                </a:lnTo>
                <a:lnTo>
                  <a:pt x="86" y="5"/>
                </a:lnTo>
                <a:lnTo>
                  <a:pt x="84" y="5"/>
                </a:lnTo>
                <a:lnTo>
                  <a:pt x="82" y="5"/>
                </a:lnTo>
                <a:lnTo>
                  <a:pt x="80" y="5"/>
                </a:lnTo>
                <a:lnTo>
                  <a:pt x="77" y="6"/>
                </a:lnTo>
                <a:lnTo>
                  <a:pt x="49" y="6"/>
                </a:lnTo>
                <a:lnTo>
                  <a:pt x="47" y="6"/>
                </a:lnTo>
                <a:lnTo>
                  <a:pt x="44" y="7"/>
                </a:lnTo>
                <a:lnTo>
                  <a:pt x="40" y="9"/>
                </a:lnTo>
                <a:lnTo>
                  <a:pt x="37" y="9"/>
                </a:lnTo>
                <a:lnTo>
                  <a:pt x="33" y="10"/>
                </a:lnTo>
                <a:lnTo>
                  <a:pt x="30" y="10"/>
                </a:lnTo>
                <a:lnTo>
                  <a:pt x="27" y="11"/>
                </a:lnTo>
                <a:lnTo>
                  <a:pt x="24" y="11"/>
                </a:lnTo>
                <a:lnTo>
                  <a:pt x="22" y="11"/>
                </a:lnTo>
                <a:lnTo>
                  <a:pt x="14" y="11"/>
                </a:lnTo>
                <a:lnTo>
                  <a:pt x="0" y="11"/>
                </a:lnTo>
              </a:path>
            </a:pathLst>
          </a:custGeom>
          <a:noFill/>
          <a:ln w="30480" cap="flat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none" anchor="ctr"/>
          <a:lstStyle/>
          <a:p>
            <a:endParaRPr lang="fr-CA"/>
          </a:p>
        </p:txBody>
      </p:sp>
      <p:sp>
        <p:nvSpPr>
          <p:cNvPr id="24585" name="SMARTPenAnnotation5"/>
          <p:cNvSpPr>
            <a:spLocks/>
          </p:cNvSpPr>
          <p:nvPr/>
        </p:nvSpPr>
        <p:spPr bwMode="auto">
          <a:xfrm>
            <a:off x="2509838" y="5037138"/>
            <a:ext cx="733425" cy="260350"/>
          </a:xfrm>
          <a:custGeom>
            <a:avLst/>
            <a:gdLst>
              <a:gd name="T0" fmla="*/ 5 w 462"/>
              <a:gd name="T1" fmla="*/ 118 h 164"/>
              <a:gd name="T2" fmla="*/ 1 w 462"/>
              <a:gd name="T3" fmla="*/ 117 h 164"/>
              <a:gd name="T4" fmla="*/ 0 w 462"/>
              <a:gd name="T5" fmla="*/ 115 h 164"/>
              <a:gd name="T6" fmla="*/ 2 w 462"/>
              <a:gd name="T7" fmla="*/ 113 h 164"/>
              <a:gd name="T8" fmla="*/ 4 w 462"/>
              <a:gd name="T9" fmla="*/ 112 h 164"/>
              <a:gd name="T10" fmla="*/ 5 w 462"/>
              <a:gd name="T11" fmla="*/ 109 h 164"/>
              <a:gd name="T12" fmla="*/ 8 w 462"/>
              <a:gd name="T13" fmla="*/ 104 h 164"/>
              <a:gd name="T14" fmla="*/ 10 w 462"/>
              <a:gd name="T15" fmla="*/ 99 h 164"/>
              <a:gd name="T16" fmla="*/ 15 w 462"/>
              <a:gd name="T17" fmla="*/ 91 h 164"/>
              <a:gd name="T18" fmla="*/ 23 w 462"/>
              <a:gd name="T19" fmla="*/ 83 h 164"/>
              <a:gd name="T20" fmla="*/ 41 w 462"/>
              <a:gd name="T21" fmla="*/ 67 h 164"/>
              <a:gd name="T22" fmla="*/ 51 w 462"/>
              <a:gd name="T23" fmla="*/ 59 h 164"/>
              <a:gd name="T24" fmla="*/ 60 w 462"/>
              <a:gd name="T25" fmla="*/ 52 h 164"/>
              <a:gd name="T26" fmla="*/ 72 w 462"/>
              <a:gd name="T27" fmla="*/ 44 h 164"/>
              <a:gd name="T28" fmla="*/ 83 w 462"/>
              <a:gd name="T29" fmla="*/ 37 h 164"/>
              <a:gd name="T30" fmla="*/ 97 w 462"/>
              <a:gd name="T31" fmla="*/ 33 h 164"/>
              <a:gd name="T32" fmla="*/ 116 w 462"/>
              <a:gd name="T33" fmla="*/ 26 h 164"/>
              <a:gd name="T34" fmla="*/ 135 w 462"/>
              <a:gd name="T35" fmla="*/ 18 h 164"/>
              <a:gd name="T36" fmla="*/ 153 w 462"/>
              <a:gd name="T37" fmla="*/ 13 h 164"/>
              <a:gd name="T38" fmla="*/ 176 w 462"/>
              <a:gd name="T39" fmla="*/ 7 h 164"/>
              <a:gd name="T40" fmla="*/ 199 w 462"/>
              <a:gd name="T41" fmla="*/ 5 h 164"/>
              <a:gd name="T42" fmla="*/ 222 w 462"/>
              <a:gd name="T43" fmla="*/ 0 h 164"/>
              <a:gd name="T44" fmla="*/ 241 w 462"/>
              <a:gd name="T45" fmla="*/ 1 h 164"/>
              <a:gd name="T46" fmla="*/ 260 w 462"/>
              <a:gd name="T47" fmla="*/ 5 h 164"/>
              <a:gd name="T48" fmla="*/ 283 w 462"/>
              <a:gd name="T49" fmla="*/ 10 h 164"/>
              <a:gd name="T50" fmla="*/ 306 w 462"/>
              <a:gd name="T51" fmla="*/ 16 h 164"/>
              <a:gd name="T52" fmla="*/ 332 w 462"/>
              <a:gd name="T53" fmla="*/ 25 h 164"/>
              <a:gd name="T54" fmla="*/ 354 w 462"/>
              <a:gd name="T55" fmla="*/ 34 h 164"/>
              <a:gd name="T56" fmla="*/ 375 w 462"/>
              <a:gd name="T57" fmla="*/ 45 h 164"/>
              <a:gd name="T58" fmla="*/ 387 w 462"/>
              <a:gd name="T59" fmla="*/ 52 h 164"/>
              <a:gd name="T60" fmla="*/ 392 w 462"/>
              <a:gd name="T61" fmla="*/ 57 h 164"/>
              <a:gd name="T62" fmla="*/ 397 w 462"/>
              <a:gd name="T63" fmla="*/ 63 h 164"/>
              <a:gd name="T64" fmla="*/ 409 w 462"/>
              <a:gd name="T65" fmla="*/ 72 h 164"/>
              <a:gd name="T66" fmla="*/ 413 w 462"/>
              <a:gd name="T67" fmla="*/ 77 h 164"/>
              <a:gd name="T68" fmla="*/ 417 w 462"/>
              <a:gd name="T69" fmla="*/ 83 h 164"/>
              <a:gd name="T70" fmla="*/ 423 w 462"/>
              <a:gd name="T71" fmla="*/ 91 h 164"/>
              <a:gd name="T72" fmla="*/ 427 w 462"/>
              <a:gd name="T73" fmla="*/ 96 h 164"/>
              <a:gd name="T74" fmla="*/ 433 w 462"/>
              <a:gd name="T75" fmla="*/ 107 h 164"/>
              <a:gd name="T76" fmla="*/ 436 w 462"/>
              <a:gd name="T77" fmla="*/ 113 h 164"/>
              <a:gd name="T78" fmla="*/ 444 w 462"/>
              <a:gd name="T79" fmla="*/ 123 h 164"/>
              <a:gd name="T80" fmla="*/ 447 w 462"/>
              <a:gd name="T81" fmla="*/ 127 h 164"/>
              <a:gd name="T82" fmla="*/ 450 w 462"/>
              <a:gd name="T83" fmla="*/ 133 h 164"/>
              <a:gd name="T84" fmla="*/ 452 w 462"/>
              <a:gd name="T85" fmla="*/ 139 h 164"/>
              <a:gd name="T86" fmla="*/ 456 w 462"/>
              <a:gd name="T87" fmla="*/ 143 h 164"/>
              <a:gd name="T88" fmla="*/ 459 w 462"/>
              <a:gd name="T89" fmla="*/ 145 h 164"/>
              <a:gd name="T90" fmla="*/ 461 w 462"/>
              <a:gd name="T91" fmla="*/ 150 h 164"/>
              <a:gd name="T92" fmla="*/ 461 w 462"/>
              <a:gd name="T93" fmla="*/ 160 h 164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w 462"/>
              <a:gd name="T142" fmla="*/ 0 h 164"/>
              <a:gd name="T143" fmla="*/ 462 w 462"/>
              <a:gd name="T144" fmla="*/ 164 h 164"/>
            </a:gdLst>
            <a:ahLst/>
            <a:cxnLst>
              <a:cxn ang="T94">
                <a:pos x="T0" y="T1"/>
              </a:cxn>
              <a:cxn ang="T95">
                <a:pos x="T2" y="T3"/>
              </a:cxn>
              <a:cxn ang="T96">
                <a:pos x="T4" y="T5"/>
              </a:cxn>
              <a:cxn ang="T97">
                <a:pos x="T6" y="T7"/>
              </a:cxn>
              <a:cxn ang="T98">
                <a:pos x="T8" y="T9"/>
              </a:cxn>
              <a:cxn ang="T99">
                <a:pos x="T10" y="T11"/>
              </a:cxn>
              <a:cxn ang="T100">
                <a:pos x="T12" y="T13"/>
              </a:cxn>
              <a:cxn ang="T101">
                <a:pos x="T14" y="T15"/>
              </a:cxn>
              <a:cxn ang="T102">
                <a:pos x="T16" y="T17"/>
              </a:cxn>
              <a:cxn ang="T103">
                <a:pos x="T18" y="T19"/>
              </a:cxn>
              <a:cxn ang="T104">
                <a:pos x="T20" y="T21"/>
              </a:cxn>
              <a:cxn ang="T105">
                <a:pos x="T22" y="T23"/>
              </a:cxn>
              <a:cxn ang="T106">
                <a:pos x="T24" y="T25"/>
              </a:cxn>
              <a:cxn ang="T107">
                <a:pos x="T26" y="T27"/>
              </a:cxn>
              <a:cxn ang="T108">
                <a:pos x="T28" y="T29"/>
              </a:cxn>
              <a:cxn ang="T109">
                <a:pos x="T30" y="T31"/>
              </a:cxn>
              <a:cxn ang="T110">
                <a:pos x="T32" y="T33"/>
              </a:cxn>
              <a:cxn ang="T111">
                <a:pos x="T34" y="T35"/>
              </a:cxn>
              <a:cxn ang="T112">
                <a:pos x="T36" y="T37"/>
              </a:cxn>
              <a:cxn ang="T113">
                <a:pos x="T38" y="T39"/>
              </a:cxn>
              <a:cxn ang="T114">
                <a:pos x="T40" y="T41"/>
              </a:cxn>
              <a:cxn ang="T115">
                <a:pos x="T42" y="T43"/>
              </a:cxn>
              <a:cxn ang="T116">
                <a:pos x="T44" y="T45"/>
              </a:cxn>
              <a:cxn ang="T117">
                <a:pos x="T46" y="T47"/>
              </a:cxn>
              <a:cxn ang="T118">
                <a:pos x="T48" y="T49"/>
              </a:cxn>
              <a:cxn ang="T119">
                <a:pos x="T50" y="T51"/>
              </a:cxn>
              <a:cxn ang="T120">
                <a:pos x="T52" y="T53"/>
              </a:cxn>
              <a:cxn ang="T121">
                <a:pos x="T54" y="T55"/>
              </a:cxn>
              <a:cxn ang="T122">
                <a:pos x="T56" y="T57"/>
              </a:cxn>
              <a:cxn ang="T123">
                <a:pos x="T58" y="T59"/>
              </a:cxn>
              <a:cxn ang="T124">
                <a:pos x="T60" y="T61"/>
              </a:cxn>
              <a:cxn ang="T125">
                <a:pos x="T62" y="T63"/>
              </a:cxn>
              <a:cxn ang="T126">
                <a:pos x="T64" y="T65"/>
              </a:cxn>
              <a:cxn ang="T127">
                <a:pos x="T66" y="T67"/>
              </a:cxn>
              <a:cxn ang="T128">
                <a:pos x="T68" y="T69"/>
              </a:cxn>
              <a:cxn ang="T129">
                <a:pos x="T70" y="T71"/>
              </a:cxn>
              <a:cxn ang="T130">
                <a:pos x="T72" y="T73"/>
              </a:cxn>
              <a:cxn ang="T131">
                <a:pos x="T74" y="T75"/>
              </a:cxn>
              <a:cxn ang="T132">
                <a:pos x="T76" y="T77"/>
              </a:cxn>
              <a:cxn ang="T133">
                <a:pos x="T78" y="T79"/>
              </a:cxn>
              <a:cxn ang="T134">
                <a:pos x="T80" y="T81"/>
              </a:cxn>
              <a:cxn ang="T135">
                <a:pos x="T82" y="T83"/>
              </a:cxn>
              <a:cxn ang="T136">
                <a:pos x="T84" y="T85"/>
              </a:cxn>
              <a:cxn ang="T137">
                <a:pos x="T86" y="T87"/>
              </a:cxn>
              <a:cxn ang="T138">
                <a:pos x="T88" y="T89"/>
              </a:cxn>
              <a:cxn ang="T139">
                <a:pos x="T90" y="T91"/>
              </a:cxn>
              <a:cxn ang="T140">
                <a:pos x="T92" y="T93"/>
              </a:cxn>
            </a:cxnLst>
            <a:rect l="T141" t="T142" r="T143" b="T144"/>
            <a:pathLst>
              <a:path w="462" h="164">
                <a:moveTo>
                  <a:pt x="5" y="123"/>
                </a:moveTo>
                <a:lnTo>
                  <a:pt x="5" y="118"/>
                </a:lnTo>
                <a:lnTo>
                  <a:pt x="2" y="118"/>
                </a:lnTo>
                <a:lnTo>
                  <a:pt x="1" y="117"/>
                </a:lnTo>
                <a:lnTo>
                  <a:pt x="1" y="116"/>
                </a:lnTo>
                <a:lnTo>
                  <a:pt x="0" y="115"/>
                </a:lnTo>
                <a:lnTo>
                  <a:pt x="1" y="114"/>
                </a:lnTo>
                <a:lnTo>
                  <a:pt x="2" y="113"/>
                </a:lnTo>
                <a:lnTo>
                  <a:pt x="3" y="113"/>
                </a:lnTo>
                <a:lnTo>
                  <a:pt x="4" y="112"/>
                </a:lnTo>
                <a:lnTo>
                  <a:pt x="4" y="111"/>
                </a:lnTo>
                <a:lnTo>
                  <a:pt x="5" y="109"/>
                </a:lnTo>
                <a:lnTo>
                  <a:pt x="7" y="106"/>
                </a:lnTo>
                <a:lnTo>
                  <a:pt x="8" y="104"/>
                </a:lnTo>
                <a:lnTo>
                  <a:pt x="9" y="102"/>
                </a:lnTo>
                <a:lnTo>
                  <a:pt x="10" y="99"/>
                </a:lnTo>
                <a:lnTo>
                  <a:pt x="12" y="95"/>
                </a:lnTo>
                <a:lnTo>
                  <a:pt x="15" y="91"/>
                </a:lnTo>
                <a:lnTo>
                  <a:pt x="20" y="86"/>
                </a:lnTo>
                <a:lnTo>
                  <a:pt x="23" y="83"/>
                </a:lnTo>
                <a:lnTo>
                  <a:pt x="35" y="71"/>
                </a:lnTo>
                <a:lnTo>
                  <a:pt x="41" y="67"/>
                </a:lnTo>
                <a:lnTo>
                  <a:pt x="47" y="63"/>
                </a:lnTo>
                <a:lnTo>
                  <a:pt x="51" y="59"/>
                </a:lnTo>
                <a:lnTo>
                  <a:pt x="56" y="56"/>
                </a:lnTo>
                <a:lnTo>
                  <a:pt x="60" y="52"/>
                </a:lnTo>
                <a:lnTo>
                  <a:pt x="66" y="48"/>
                </a:lnTo>
                <a:lnTo>
                  <a:pt x="72" y="44"/>
                </a:lnTo>
                <a:lnTo>
                  <a:pt x="77" y="41"/>
                </a:lnTo>
                <a:lnTo>
                  <a:pt x="83" y="37"/>
                </a:lnTo>
                <a:lnTo>
                  <a:pt x="90" y="35"/>
                </a:lnTo>
                <a:lnTo>
                  <a:pt x="97" y="33"/>
                </a:lnTo>
                <a:lnTo>
                  <a:pt x="108" y="29"/>
                </a:lnTo>
                <a:lnTo>
                  <a:pt x="116" y="26"/>
                </a:lnTo>
                <a:lnTo>
                  <a:pt x="127" y="20"/>
                </a:lnTo>
                <a:lnTo>
                  <a:pt x="135" y="18"/>
                </a:lnTo>
                <a:lnTo>
                  <a:pt x="142" y="16"/>
                </a:lnTo>
                <a:lnTo>
                  <a:pt x="153" y="13"/>
                </a:lnTo>
                <a:lnTo>
                  <a:pt x="165" y="11"/>
                </a:lnTo>
                <a:lnTo>
                  <a:pt x="176" y="7"/>
                </a:lnTo>
                <a:lnTo>
                  <a:pt x="187" y="6"/>
                </a:lnTo>
                <a:lnTo>
                  <a:pt x="199" y="5"/>
                </a:lnTo>
                <a:lnTo>
                  <a:pt x="209" y="2"/>
                </a:lnTo>
                <a:lnTo>
                  <a:pt x="222" y="0"/>
                </a:lnTo>
                <a:lnTo>
                  <a:pt x="234" y="0"/>
                </a:lnTo>
                <a:lnTo>
                  <a:pt x="241" y="1"/>
                </a:lnTo>
                <a:lnTo>
                  <a:pt x="249" y="3"/>
                </a:lnTo>
                <a:lnTo>
                  <a:pt x="260" y="5"/>
                </a:lnTo>
                <a:lnTo>
                  <a:pt x="271" y="6"/>
                </a:lnTo>
                <a:lnTo>
                  <a:pt x="283" y="10"/>
                </a:lnTo>
                <a:lnTo>
                  <a:pt x="294" y="14"/>
                </a:lnTo>
                <a:lnTo>
                  <a:pt x="306" y="16"/>
                </a:lnTo>
                <a:lnTo>
                  <a:pt x="316" y="19"/>
                </a:lnTo>
                <a:lnTo>
                  <a:pt x="332" y="25"/>
                </a:lnTo>
                <a:lnTo>
                  <a:pt x="344" y="29"/>
                </a:lnTo>
                <a:lnTo>
                  <a:pt x="354" y="34"/>
                </a:lnTo>
                <a:lnTo>
                  <a:pt x="369" y="41"/>
                </a:lnTo>
                <a:lnTo>
                  <a:pt x="375" y="45"/>
                </a:lnTo>
                <a:lnTo>
                  <a:pt x="380" y="48"/>
                </a:lnTo>
                <a:lnTo>
                  <a:pt x="387" y="52"/>
                </a:lnTo>
                <a:lnTo>
                  <a:pt x="390" y="55"/>
                </a:lnTo>
                <a:lnTo>
                  <a:pt x="392" y="57"/>
                </a:lnTo>
                <a:lnTo>
                  <a:pt x="394" y="61"/>
                </a:lnTo>
                <a:lnTo>
                  <a:pt x="397" y="63"/>
                </a:lnTo>
                <a:lnTo>
                  <a:pt x="404" y="68"/>
                </a:lnTo>
                <a:lnTo>
                  <a:pt x="409" y="72"/>
                </a:lnTo>
                <a:lnTo>
                  <a:pt x="411" y="74"/>
                </a:lnTo>
                <a:lnTo>
                  <a:pt x="413" y="77"/>
                </a:lnTo>
                <a:lnTo>
                  <a:pt x="415" y="80"/>
                </a:lnTo>
                <a:lnTo>
                  <a:pt x="417" y="83"/>
                </a:lnTo>
                <a:lnTo>
                  <a:pt x="419" y="86"/>
                </a:lnTo>
                <a:lnTo>
                  <a:pt x="423" y="91"/>
                </a:lnTo>
                <a:lnTo>
                  <a:pt x="425" y="93"/>
                </a:lnTo>
                <a:lnTo>
                  <a:pt x="427" y="96"/>
                </a:lnTo>
                <a:lnTo>
                  <a:pt x="429" y="100"/>
                </a:lnTo>
                <a:lnTo>
                  <a:pt x="433" y="107"/>
                </a:lnTo>
                <a:lnTo>
                  <a:pt x="435" y="110"/>
                </a:lnTo>
                <a:lnTo>
                  <a:pt x="436" y="113"/>
                </a:lnTo>
                <a:lnTo>
                  <a:pt x="440" y="118"/>
                </a:lnTo>
                <a:lnTo>
                  <a:pt x="444" y="123"/>
                </a:lnTo>
                <a:lnTo>
                  <a:pt x="446" y="125"/>
                </a:lnTo>
                <a:lnTo>
                  <a:pt x="447" y="127"/>
                </a:lnTo>
                <a:lnTo>
                  <a:pt x="449" y="131"/>
                </a:lnTo>
                <a:lnTo>
                  <a:pt x="450" y="133"/>
                </a:lnTo>
                <a:lnTo>
                  <a:pt x="451" y="136"/>
                </a:lnTo>
                <a:lnTo>
                  <a:pt x="452" y="139"/>
                </a:lnTo>
                <a:lnTo>
                  <a:pt x="454" y="141"/>
                </a:lnTo>
                <a:lnTo>
                  <a:pt x="456" y="143"/>
                </a:lnTo>
                <a:lnTo>
                  <a:pt x="457" y="144"/>
                </a:lnTo>
                <a:lnTo>
                  <a:pt x="459" y="145"/>
                </a:lnTo>
                <a:lnTo>
                  <a:pt x="459" y="147"/>
                </a:lnTo>
                <a:lnTo>
                  <a:pt x="461" y="150"/>
                </a:lnTo>
                <a:lnTo>
                  <a:pt x="461" y="155"/>
                </a:lnTo>
                <a:lnTo>
                  <a:pt x="461" y="160"/>
                </a:lnTo>
                <a:lnTo>
                  <a:pt x="461" y="163"/>
                </a:lnTo>
              </a:path>
            </a:pathLst>
          </a:custGeom>
          <a:noFill/>
          <a:ln w="30480" cap="flat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none" anchor="ctr"/>
          <a:lstStyle/>
          <a:p>
            <a:endParaRPr lang="fr-CA"/>
          </a:p>
        </p:txBody>
      </p:sp>
      <p:sp>
        <p:nvSpPr>
          <p:cNvPr id="24586" name="SMARTPenAnnotation6"/>
          <p:cNvSpPr>
            <a:spLocks/>
          </p:cNvSpPr>
          <p:nvPr/>
        </p:nvSpPr>
        <p:spPr bwMode="auto">
          <a:xfrm>
            <a:off x="3125788" y="5143500"/>
            <a:ext cx="171450" cy="188913"/>
          </a:xfrm>
          <a:custGeom>
            <a:avLst/>
            <a:gdLst>
              <a:gd name="T0" fmla="*/ 95 w 108"/>
              <a:gd name="T1" fmla="*/ 0 h 119"/>
              <a:gd name="T2" fmla="*/ 95 w 108"/>
              <a:gd name="T3" fmla="*/ 27 h 119"/>
              <a:gd name="T4" fmla="*/ 96 w 108"/>
              <a:gd name="T5" fmla="*/ 30 h 119"/>
              <a:gd name="T6" fmla="*/ 97 w 108"/>
              <a:gd name="T7" fmla="*/ 33 h 119"/>
              <a:gd name="T8" fmla="*/ 98 w 108"/>
              <a:gd name="T9" fmla="*/ 35 h 119"/>
              <a:gd name="T10" fmla="*/ 99 w 108"/>
              <a:gd name="T11" fmla="*/ 38 h 119"/>
              <a:gd name="T12" fmla="*/ 100 w 108"/>
              <a:gd name="T13" fmla="*/ 41 h 119"/>
              <a:gd name="T14" fmla="*/ 100 w 108"/>
              <a:gd name="T15" fmla="*/ 44 h 119"/>
              <a:gd name="T16" fmla="*/ 101 w 108"/>
              <a:gd name="T17" fmla="*/ 47 h 119"/>
              <a:gd name="T18" fmla="*/ 102 w 108"/>
              <a:gd name="T19" fmla="*/ 49 h 119"/>
              <a:gd name="T20" fmla="*/ 104 w 108"/>
              <a:gd name="T21" fmla="*/ 52 h 119"/>
              <a:gd name="T22" fmla="*/ 105 w 108"/>
              <a:gd name="T23" fmla="*/ 54 h 119"/>
              <a:gd name="T24" fmla="*/ 105 w 108"/>
              <a:gd name="T25" fmla="*/ 58 h 119"/>
              <a:gd name="T26" fmla="*/ 106 w 108"/>
              <a:gd name="T27" fmla="*/ 61 h 119"/>
              <a:gd name="T28" fmla="*/ 106 w 108"/>
              <a:gd name="T29" fmla="*/ 64 h 119"/>
              <a:gd name="T30" fmla="*/ 106 w 108"/>
              <a:gd name="T31" fmla="*/ 66 h 119"/>
              <a:gd name="T32" fmla="*/ 106 w 108"/>
              <a:gd name="T33" fmla="*/ 69 h 119"/>
              <a:gd name="T34" fmla="*/ 107 w 108"/>
              <a:gd name="T35" fmla="*/ 74 h 119"/>
              <a:gd name="T36" fmla="*/ 107 w 108"/>
              <a:gd name="T37" fmla="*/ 118 h 119"/>
              <a:gd name="T38" fmla="*/ 104 w 108"/>
              <a:gd name="T39" fmla="*/ 118 h 119"/>
              <a:gd name="T40" fmla="*/ 101 w 108"/>
              <a:gd name="T41" fmla="*/ 118 h 119"/>
              <a:gd name="T42" fmla="*/ 96 w 108"/>
              <a:gd name="T43" fmla="*/ 118 h 119"/>
              <a:gd name="T44" fmla="*/ 96 w 108"/>
              <a:gd name="T45" fmla="*/ 117 h 119"/>
              <a:gd name="T46" fmla="*/ 96 w 108"/>
              <a:gd name="T47" fmla="*/ 114 h 119"/>
              <a:gd name="T48" fmla="*/ 95 w 108"/>
              <a:gd name="T49" fmla="*/ 111 h 119"/>
              <a:gd name="T50" fmla="*/ 95 w 108"/>
              <a:gd name="T51" fmla="*/ 110 h 119"/>
              <a:gd name="T52" fmla="*/ 95 w 108"/>
              <a:gd name="T53" fmla="*/ 109 h 119"/>
              <a:gd name="T54" fmla="*/ 94 w 108"/>
              <a:gd name="T55" fmla="*/ 108 h 119"/>
              <a:gd name="T56" fmla="*/ 92 w 108"/>
              <a:gd name="T57" fmla="*/ 108 h 119"/>
              <a:gd name="T58" fmla="*/ 92 w 108"/>
              <a:gd name="T59" fmla="*/ 107 h 119"/>
              <a:gd name="T60" fmla="*/ 91 w 108"/>
              <a:gd name="T61" fmla="*/ 106 h 119"/>
              <a:gd name="T62" fmla="*/ 91 w 108"/>
              <a:gd name="T63" fmla="*/ 104 h 119"/>
              <a:gd name="T64" fmla="*/ 88 w 108"/>
              <a:gd name="T65" fmla="*/ 101 h 119"/>
              <a:gd name="T66" fmla="*/ 87 w 108"/>
              <a:gd name="T67" fmla="*/ 99 h 119"/>
              <a:gd name="T68" fmla="*/ 85 w 108"/>
              <a:gd name="T69" fmla="*/ 98 h 119"/>
              <a:gd name="T70" fmla="*/ 84 w 108"/>
              <a:gd name="T71" fmla="*/ 97 h 119"/>
              <a:gd name="T72" fmla="*/ 82 w 108"/>
              <a:gd name="T73" fmla="*/ 97 h 119"/>
              <a:gd name="T74" fmla="*/ 80 w 108"/>
              <a:gd name="T75" fmla="*/ 96 h 119"/>
              <a:gd name="T76" fmla="*/ 78 w 108"/>
              <a:gd name="T77" fmla="*/ 94 h 119"/>
              <a:gd name="T78" fmla="*/ 77 w 108"/>
              <a:gd name="T79" fmla="*/ 93 h 119"/>
              <a:gd name="T80" fmla="*/ 75 w 108"/>
              <a:gd name="T81" fmla="*/ 91 h 119"/>
              <a:gd name="T82" fmla="*/ 75 w 108"/>
              <a:gd name="T83" fmla="*/ 90 h 119"/>
              <a:gd name="T84" fmla="*/ 74 w 108"/>
              <a:gd name="T85" fmla="*/ 88 h 119"/>
              <a:gd name="T86" fmla="*/ 73 w 108"/>
              <a:gd name="T87" fmla="*/ 87 h 119"/>
              <a:gd name="T88" fmla="*/ 72 w 108"/>
              <a:gd name="T89" fmla="*/ 86 h 119"/>
              <a:gd name="T90" fmla="*/ 70 w 108"/>
              <a:gd name="T91" fmla="*/ 85 h 119"/>
              <a:gd name="T92" fmla="*/ 68 w 108"/>
              <a:gd name="T93" fmla="*/ 85 h 119"/>
              <a:gd name="T94" fmla="*/ 65 w 108"/>
              <a:gd name="T95" fmla="*/ 85 h 119"/>
              <a:gd name="T96" fmla="*/ 59 w 108"/>
              <a:gd name="T97" fmla="*/ 85 h 119"/>
              <a:gd name="T98" fmla="*/ 53 w 108"/>
              <a:gd name="T99" fmla="*/ 84 h 119"/>
              <a:gd name="T100" fmla="*/ 0 w 108"/>
              <a:gd name="T101" fmla="*/ 84 h 119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w 108"/>
              <a:gd name="T154" fmla="*/ 0 h 119"/>
              <a:gd name="T155" fmla="*/ 108 w 108"/>
              <a:gd name="T156" fmla="*/ 119 h 119"/>
            </a:gdLst>
            <a:ahLst/>
            <a:cxnLst>
              <a:cxn ang="T102">
                <a:pos x="T0" y="T1"/>
              </a:cxn>
              <a:cxn ang="T103">
                <a:pos x="T2" y="T3"/>
              </a:cxn>
              <a:cxn ang="T104">
                <a:pos x="T4" y="T5"/>
              </a:cxn>
              <a:cxn ang="T105">
                <a:pos x="T6" y="T7"/>
              </a:cxn>
              <a:cxn ang="T106">
                <a:pos x="T8" y="T9"/>
              </a:cxn>
              <a:cxn ang="T107">
                <a:pos x="T10" y="T11"/>
              </a:cxn>
              <a:cxn ang="T108">
                <a:pos x="T12" y="T13"/>
              </a:cxn>
              <a:cxn ang="T109">
                <a:pos x="T14" y="T15"/>
              </a:cxn>
              <a:cxn ang="T110">
                <a:pos x="T16" y="T17"/>
              </a:cxn>
              <a:cxn ang="T111">
                <a:pos x="T18" y="T19"/>
              </a:cxn>
              <a:cxn ang="T112">
                <a:pos x="T20" y="T21"/>
              </a:cxn>
              <a:cxn ang="T113">
                <a:pos x="T22" y="T23"/>
              </a:cxn>
              <a:cxn ang="T114">
                <a:pos x="T24" y="T25"/>
              </a:cxn>
              <a:cxn ang="T115">
                <a:pos x="T26" y="T27"/>
              </a:cxn>
              <a:cxn ang="T116">
                <a:pos x="T28" y="T29"/>
              </a:cxn>
              <a:cxn ang="T117">
                <a:pos x="T30" y="T31"/>
              </a:cxn>
              <a:cxn ang="T118">
                <a:pos x="T32" y="T33"/>
              </a:cxn>
              <a:cxn ang="T119">
                <a:pos x="T34" y="T35"/>
              </a:cxn>
              <a:cxn ang="T120">
                <a:pos x="T36" y="T37"/>
              </a:cxn>
              <a:cxn ang="T121">
                <a:pos x="T38" y="T39"/>
              </a:cxn>
              <a:cxn ang="T122">
                <a:pos x="T40" y="T41"/>
              </a:cxn>
              <a:cxn ang="T123">
                <a:pos x="T42" y="T43"/>
              </a:cxn>
              <a:cxn ang="T124">
                <a:pos x="T44" y="T45"/>
              </a:cxn>
              <a:cxn ang="T125">
                <a:pos x="T46" y="T47"/>
              </a:cxn>
              <a:cxn ang="T126">
                <a:pos x="T48" y="T49"/>
              </a:cxn>
              <a:cxn ang="T127">
                <a:pos x="T50" y="T51"/>
              </a:cxn>
              <a:cxn ang="T128">
                <a:pos x="T52" y="T53"/>
              </a:cxn>
              <a:cxn ang="T129">
                <a:pos x="T54" y="T55"/>
              </a:cxn>
              <a:cxn ang="T130">
                <a:pos x="T56" y="T57"/>
              </a:cxn>
              <a:cxn ang="T131">
                <a:pos x="T58" y="T59"/>
              </a:cxn>
              <a:cxn ang="T132">
                <a:pos x="T60" y="T61"/>
              </a:cxn>
              <a:cxn ang="T133">
                <a:pos x="T62" y="T63"/>
              </a:cxn>
              <a:cxn ang="T134">
                <a:pos x="T64" y="T65"/>
              </a:cxn>
              <a:cxn ang="T135">
                <a:pos x="T66" y="T67"/>
              </a:cxn>
              <a:cxn ang="T136">
                <a:pos x="T68" y="T69"/>
              </a:cxn>
              <a:cxn ang="T137">
                <a:pos x="T70" y="T71"/>
              </a:cxn>
              <a:cxn ang="T138">
                <a:pos x="T72" y="T73"/>
              </a:cxn>
              <a:cxn ang="T139">
                <a:pos x="T74" y="T75"/>
              </a:cxn>
              <a:cxn ang="T140">
                <a:pos x="T76" y="T77"/>
              </a:cxn>
              <a:cxn ang="T141">
                <a:pos x="T78" y="T79"/>
              </a:cxn>
              <a:cxn ang="T142">
                <a:pos x="T80" y="T81"/>
              </a:cxn>
              <a:cxn ang="T143">
                <a:pos x="T82" y="T83"/>
              </a:cxn>
              <a:cxn ang="T144">
                <a:pos x="T84" y="T85"/>
              </a:cxn>
              <a:cxn ang="T145">
                <a:pos x="T86" y="T87"/>
              </a:cxn>
              <a:cxn ang="T146">
                <a:pos x="T88" y="T89"/>
              </a:cxn>
              <a:cxn ang="T147">
                <a:pos x="T90" y="T91"/>
              </a:cxn>
              <a:cxn ang="T148">
                <a:pos x="T92" y="T93"/>
              </a:cxn>
              <a:cxn ang="T149">
                <a:pos x="T94" y="T95"/>
              </a:cxn>
              <a:cxn ang="T150">
                <a:pos x="T96" y="T97"/>
              </a:cxn>
              <a:cxn ang="T151">
                <a:pos x="T98" y="T99"/>
              </a:cxn>
              <a:cxn ang="T152">
                <a:pos x="T100" y="T101"/>
              </a:cxn>
            </a:cxnLst>
            <a:rect l="T153" t="T154" r="T155" b="T156"/>
            <a:pathLst>
              <a:path w="108" h="119">
                <a:moveTo>
                  <a:pt x="95" y="0"/>
                </a:moveTo>
                <a:lnTo>
                  <a:pt x="95" y="27"/>
                </a:lnTo>
                <a:lnTo>
                  <a:pt x="96" y="30"/>
                </a:lnTo>
                <a:lnTo>
                  <a:pt x="97" y="33"/>
                </a:lnTo>
                <a:lnTo>
                  <a:pt x="98" y="35"/>
                </a:lnTo>
                <a:lnTo>
                  <a:pt x="99" y="38"/>
                </a:lnTo>
                <a:lnTo>
                  <a:pt x="100" y="41"/>
                </a:lnTo>
                <a:lnTo>
                  <a:pt x="100" y="44"/>
                </a:lnTo>
                <a:lnTo>
                  <a:pt x="101" y="47"/>
                </a:lnTo>
                <a:lnTo>
                  <a:pt x="102" y="49"/>
                </a:lnTo>
                <a:lnTo>
                  <a:pt x="104" y="52"/>
                </a:lnTo>
                <a:lnTo>
                  <a:pt x="105" y="54"/>
                </a:lnTo>
                <a:lnTo>
                  <a:pt x="105" y="58"/>
                </a:lnTo>
                <a:lnTo>
                  <a:pt x="106" y="61"/>
                </a:lnTo>
                <a:lnTo>
                  <a:pt x="106" y="64"/>
                </a:lnTo>
                <a:lnTo>
                  <a:pt x="106" y="66"/>
                </a:lnTo>
                <a:lnTo>
                  <a:pt x="106" y="69"/>
                </a:lnTo>
                <a:lnTo>
                  <a:pt x="107" y="74"/>
                </a:lnTo>
                <a:lnTo>
                  <a:pt x="107" y="118"/>
                </a:lnTo>
                <a:lnTo>
                  <a:pt x="104" y="118"/>
                </a:lnTo>
                <a:lnTo>
                  <a:pt x="101" y="118"/>
                </a:lnTo>
                <a:lnTo>
                  <a:pt x="96" y="118"/>
                </a:lnTo>
                <a:lnTo>
                  <a:pt x="96" y="117"/>
                </a:lnTo>
                <a:lnTo>
                  <a:pt x="96" y="114"/>
                </a:lnTo>
                <a:lnTo>
                  <a:pt x="95" y="111"/>
                </a:lnTo>
                <a:lnTo>
                  <a:pt x="95" y="110"/>
                </a:lnTo>
                <a:lnTo>
                  <a:pt x="95" y="109"/>
                </a:lnTo>
                <a:lnTo>
                  <a:pt x="94" y="108"/>
                </a:lnTo>
                <a:lnTo>
                  <a:pt x="92" y="108"/>
                </a:lnTo>
                <a:lnTo>
                  <a:pt x="92" y="107"/>
                </a:lnTo>
                <a:lnTo>
                  <a:pt x="91" y="106"/>
                </a:lnTo>
                <a:lnTo>
                  <a:pt x="91" y="104"/>
                </a:lnTo>
                <a:lnTo>
                  <a:pt x="88" y="101"/>
                </a:lnTo>
                <a:lnTo>
                  <a:pt x="87" y="99"/>
                </a:lnTo>
                <a:lnTo>
                  <a:pt x="85" y="98"/>
                </a:lnTo>
                <a:lnTo>
                  <a:pt x="84" y="97"/>
                </a:lnTo>
                <a:lnTo>
                  <a:pt x="82" y="97"/>
                </a:lnTo>
                <a:lnTo>
                  <a:pt x="80" y="96"/>
                </a:lnTo>
                <a:lnTo>
                  <a:pt x="78" y="94"/>
                </a:lnTo>
                <a:lnTo>
                  <a:pt x="77" y="93"/>
                </a:lnTo>
                <a:lnTo>
                  <a:pt x="75" y="91"/>
                </a:lnTo>
                <a:lnTo>
                  <a:pt x="75" y="90"/>
                </a:lnTo>
                <a:lnTo>
                  <a:pt x="74" y="88"/>
                </a:lnTo>
                <a:lnTo>
                  <a:pt x="73" y="87"/>
                </a:lnTo>
                <a:lnTo>
                  <a:pt x="72" y="86"/>
                </a:lnTo>
                <a:lnTo>
                  <a:pt x="70" y="85"/>
                </a:lnTo>
                <a:lnTo>
                  <a:pt x="68" y="85"/>
                </a:lnTo>
                <a:lnTo>
                  <a:pt x="65" y="85"/>
                </a:lnTo>
                <a:lnTo>
                  <a:pt x="59" y="85"/>
                </a:lnTo>
                <a:lnTo>
                  <a:pt x="53" y="84"/>
                </a:lnTo>
                <a:lnTo>
                  <a:pt x="0" y="84"/>
                </a:lnTo>
              </a:path>
            </a:pathLst>
          </a:custGeom>
          <a:noFill/>
          <a:ln w="30480" cap="flat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none" anchor="ctr"/>
          <a:lstStyle/>
          <a:p>
            <a:endParaRPr lang="fr-CA"/>
          </a:p>
        </p:txBody>
      </p:sp>
      <p:sp>
        <p:nvSpPr>
          <p:cNvPr id="24587" name="SMARTPenAnnotation7"/>
          <p:cNvSpPr>
            <a:spLocks/>
          </p:cNvSpPr>
          <p:nvPr/>
        </p:nvSpPr>
        <p:spPr bwMode="auto">
          <a:xfrm>
            <a:off x="3179763" y="5187950"/>
            <a:ext cx="117475" cy="100013"/>
          </a:xfrm>
          <a:custGeom>
            <a:avLst/>
            <a:gdLst>
              <a:gd name="T0" fmla="*/ 73 w 74"/>
              <a:gd name="T1" fmla="*/ 0 h 63"/>
              <a:gd name="T2" fmla="*/ 68 w 74"/>
              <a:gd name="T3" fmla="*/ 0 h 63"/>
              <a:gd name="T4" fmla="*/ 68 w 74"/>
              <a:gd name="T5" fmla="*/ 1 h 63"/>
              <a:gd name="T6" fmla="*/ 67 w 74"/>
              <a:gd name="T7" fmla="*/ 2 h 63"/>
              <a:gd name="T8" fmla="*/ 67 w 74"/>
              <a:gd name="T9" fmla="*/ 3 h 63"/>
              <a:gd name="T10" fmla="*/ 67 w 74"/>
              <a:gd name="T11" fmla="*/ 4 h 63"/>
              <a:gd name="T12" fmla="*/ 65 w 74"/>
              <a:gd name="T13" fmla="*/ 5 h 63"/>
              <a:gd name="T14" fmla="*/ 64 w 74"/>
              <a:gd name="T15" fmla="*/ 5 h 63"/>
              <a:gd name="T16" fmla="*/ 63 w 74"/>
              <a:gd name="T17" fmla="*/ 6 h 63"/>
              <a:gd name="T18" fmla="*/ 63 w 74"/>
              <a:gd name="T19" fmla="*/ 7 h 63"/>
              <a:gd name="T20" fmla="*/ 62 w 74"/>
              <a:gd name="T21" fmla="*/ 9 h 63"/>
              <a:gd name="T22" fmla="*/ 61 w 74"/>
              <a:gd name="T23" fmla="*/ 9 h 63"/>
              <a:gd name="T24" fmla="*/ 60 w 74"/>
              <a:gd name="T25" fmla="*/ 10 h 63"/>
              <a:gd name="T26" fmla="*/ 59 w 74"/>
              <a:gd name="T27" fmla="*/ 11 h 63"/>
              <a:gd name="T28" fmla="*/ 56 w 74"/>
              <a:gd name="T29" fmla="*/ 11 h 63"/>
              <a:gd name="T30" fmla="*/ 54 w 74"/>
              <a:gd name="T31" fmla="*/ 13 h 63"/>
              <a:gd name="T32" fmla="*/ 51 w 74"/>
              <a:gd name="T33" fmla="*/ 14 h 63"/>
              <a:gd name="T34" fmla="*/ 48 w 74"/>
              <a:gd name="T35" fmla="*/ 16 h 63"/>
              <a:gd name="T36" fmla="*/ 46 w 74"/>
              <a:gd name="T37" fmla="*/ 17 h 63"/>
              <a:gd name="T38" fmla="*/ 43 w 74"/>
              <a:gd name="T39" fmla="*/ 19 h 63"/>
              <a:gd name="T40" fmla="*/ 41 w 74"/>
              <a:gd name="T41" fmla="*/ 22 h 63"/>
              <a:gd name="T42" fmla="*/ 34 w 74"/>
              <a:gd name="T43" fmla="*/ 28 h 63"/>
              <a:gd name="T44" fmla="*/ 27 w 74"/>
              <a:gd name="T45" fmla="*/ 35 h 63"/>
              <a:gd name="T46" fmla="*/ 24 w 74"/>
              <a:gd name="T47" fmla="*/ 38 h 63"/>
              <a:gd name="T48" fmla="*/ 22 w 74"/>
              <a:gd name="T49" fmla="*/ 41 h 63"/>
              <a:gd name="T50" fmla="*/ 20 w 74"/>
              <a:gd name="T51" fmla="*/ 44 h 63"/>
              <a:gd name="T52" fmla="*/ 18 w 74"/>
              <a:gd name="T53" fmla="*/ 47 h 63"/>
              <a:gd name="T54" fmla="*/ 15 w 74"/>
              <a:gd name="T55" fmla="*/ 49 h 63"/>
              <a:gd name="T56" fmla="*/ 12 w 74"/>
              <a:gd name="T57" fmla="*/ 52 h 63"/>
              <a:gd name="T58" fmla="*/ 9 w 74"/>
              <a:gd name="T59" fmla="*/ 54 h 63"/>
              <a:gd name="T60" fmla="*/ 6 w 74"/>
              <a:gd name="T61" fmla="*/ 56 h 63"/>
              <a:gd name="T62" fmla="*/ 0 w 74"/>
              <a:gd name="T63" fmla="*/ 62 h 63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w 74"/>
              <a:gd name="T97" fmla="*/ 0 h 63"/>
              <a:gd name="T98" fmla="*/ 74 w 74"/>
              <a:gd name="T99" fmla="*/ 63 h 63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T96" t="T97" r="T98" b="T99"/>
            <a:pathLst>
              <a:path w="74" h="63">
                <a:moveTo>
                  <a:pt x="73" y="0"/>
                </a:moveTo>
                <a:lnTo>
                  <a:pt x="68" y="0"/>
                </a:lnTo>
                <a:lnTo>
                  <a:pt x="68" y="1"/>
                </a:lnTo>
                <a:lnTo>
                  <a:pt x="67" y="2"/>
                </a:lnTo>
                <a:lnTo>
                  <a:pt x="67" y="3"/>
                </a:lnTo>
                <a:lnTo>
                  <a:pt x="67" y="4"/>
                </a:lnTo>
                <a:lnTo>
                  <a:pt x="65" y="5"/>
                </a:lnTo>
                <a:lnTo>
                  <a:pt x="64" y="5"/>
                </a:lnTo>
                <a:lnTo>
                  <a:pt x="63" y="6"/>
                </a:lnTo>
                <a:lnTo>
                  <a:pt x="63" y="7"/>
                </a:lnTo>
                <a:lnTo>
                  <a:pt x="62" y="9"/>
                </a:lnTo>
                <a:lnTo>
                  <a:pt x="61" y="9"/>
                </a:lnTo>
                <a:lnTo>
                  <a:pt x="60" y="10"/>
                </a:lnTo>
                <a:lnTo>
                  <a:pt x="59" y="11"/>
                </a:lnTo>
                <a:lnTo>
                  <a:pt x="56" y="11"/>
                </a:lnTo>
                <a:lnTo>
                  <a:pt x="54" y="13"/>
                </a:lnTo>
                <a:lnTo>
                  <a:pt x="51" y="14"/>
                </a:lnTo>
                <a:lnTo>
                  <a:pt x="48" y="16"/>
                </a:lnTo>
                <a:lnTo>
                  <a:pt x="46" y="17"/>
                </a:lnTo>
                <a:lnTo>
                  <a:pt x="43" y="19"/>
                </a:lnTo>
                <a:lnTo>
                  <a:pt x="41" y="22"/>
                </a:lnTo>
                <a:lnTo>
                  <a:pt x="34" y="28"/>
                </a:lnTo>
                <a:lnTo>
                  <a:pt x="27" y="35"/>
                </a:lnTo>
                <a:lnTo>
                  <a:pt x="24" y="38"/>
                </a:lnTo>
                <a:lnTo>
                  <a:pt x="22" y="41"/>
                </a:lnTo>
                <a:lnTo>
                  <a:pt x="20" y="44"/>
                </a:lnTo>
                <a:lnTo>
                  <a:pt x="18" y="47"/>
                </a:lnTo>
                <a:lnTo>
                  <a:pt x="15" y="49"/>
                </a:lnTo>
                <a:lnTo>
                  <a:pt x="12" y="52"/>
                </a:lnTo>
                <a:lnTo>
                  <a:pt x="9" y="54"/>
                </a:lnTo>
                <a:lnTo>
                  <a:pt x="6" y="56"/>
                </a:lnTo>
                <a:lnTo>
                  <a:pt x="0" y="62"/>
                </a:lnTo>
              </a:path>
            </a:pathLst>
          </a:custGeom>
          <a:noFill/>
          <a:ln w="30480" cap="flat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none" anchor="ctr"/>
          <a:lstStyle/>
          <a:p>
            <a:endParaRPr lang="fr-CA"/>
          </a:p>
        </p:txBody>
      </p:sp>
      <p:grpSp>
        <p:nvGrpSpPr>
          <p:cNvPr id="24588" name="Group 25"/>
          <p:cNvGrpSpPr>
            <a:grpSpLocks/>
          </p:cNvGrpSpPr>
          <p:nvPr/>
        </p:nvGrpSpPr>
        <p:grpSpPr bwMode="auto">
          <a:xfrm>
            <a:off x="5465763" y="1536700"/>
            <a:ext cx="2474912" cy="635000"/>
            <a:chOff x="3443" y="968"/>
            <a:chExt cx="1559" cy="400"/>
          </a:xfrm>
        </p:grpSpPr>
        <p:sp>
          <p:nvSpPr>
            <p:cNvPr id="24589" name="SMARTPenAnnotation8"/>
            <p:cNvSpPr>
              <a:spLocks/>
            </p:cNvSpPr>
            <p:nvPr/>
          </p:nvSpPr>
          <p:spPr bwMode="auto">
            <a:xfrm>
              <a:off x="3443" y="968"/>
              <a:ext cx="630" cy="400"/>
            </a:xfrm>
            <a:custGeom>
              <a:avLst/>
              <a:gdLst>
                <a:gd name="T0" fmla="*/ 5 w 630"/>
                <a:gd name="T1" fmla="*/ 204 h 400"/>
                <a:gd name="T2" fmla="*/ 9 w 630"/>
                <a:gd name="T3" fmla="*/ 193 h 400"/>
                <a:gd name="T4" fmla="*/ 14 w 630"/>
                <a:gd name="T5" fmla="*/ 172 h 400"/>
                <a:gd name="T6" fmla="*/ 21 w 630"/>
                <a:gd name="T7" fmla="*/ 149 h 400"/>
                <a:gd name="T8" fmla="*/ 32 w 630"/>
                <a:gd name="T9" fmla="*/ 127 h 400"/>
                <a:gd name="T10" fmla="*/ 48 w 630"/>
                <a:gd name="T11" fmla="*/ 105 h 400"/>
                <a:gd name="T12" fmla="*/ 68 w 630"/>
                <a:gd name="T13" fmla="*/ 82 h 400"/>
                <a:gd name="T14" fmla="*/ 77 w 630"/>
                <a:gd name="T15" fmla="*/ 71 h 400"/>
                <a:gd name="T16" fmla="*/ 106 w 630"/>
                <a:gd name="T17" fmla="*/ 51 h 400"/>
                <a:gd name="T18" fmla="*/ 140 w 630"/>
                <a:gd name="T19" fmla="*/ 32 h 400"/>
                <a:gd name="T20" fmla="*/ 196 w 630"/>
                <a:gd name="T21" fmla="*/ 13 h 400"/>
                <a:gd name="T22" fmla="*/ 230 w 630"/>
                <a:gd name="T23" fmla="*/ 5 h 400"/>
                <a:gd name="T24" fmla="*/ 264 w 630"/>
                <a:gd name="T25" fmla="*/ 0 h 400"/>
                <a:gd name="T26" fmla="*/ 331 w 630"/>
                <a:gd name="T27" fmla="*/ 0 h 400"/>
                <a:gd name="T28" fmla="*/ 361 w 630"/>
                <a:gd name="T29" fmla="*/ 4 h 400"/>
                <a:gd name="T30" fmla="*/ 393 w 630"/>
                <a:gd name="T31" fmla="*/ 9 h 400"/>
                <a:gd name="T32" fmla="*/ 426 w 630"/>
                <a:gd name="T33" fmla="*/ 16 h 400"/>
                <a:gd name="T34" fmla="*/ 467 w 630"/>
                <a:gd name="T35" fmla="*/ 30 h 400"/>
                <a:gd name="T36" fmla="*/ 504 w 630"/>
                <a:gd name="T37" fmla="*/ 49 h 400"/>
                <a:gd name="T38" fmla="*/ 544 w 630"/>
                <a:gd name="T39" fmla="*/ 71 h 400"/>
                <a:gd name="T40" fmla="*/ 554 w 630"/>
                <a:gd name="T41" fmla="*/ 80 h 400"/>
                <a:gd name="T42" fmla="*/ 574 w 630"/>
                <a:gd name="T43" fmla="*/ 102 h 400"/>
                <a:gd name="T44" fmla="*/ 602 w 630"/>
                <a:gd name="T45" fmla="*/ 133 h 400"/>
                <a:gd name="T46" fmla="*/ 614 w 630"/>
                <a:gd name="T47" fmla="*/ 153 h 400"/>
                <a:gd name="T48" fmla="*/ 622 w 630"/>
                <a:gd name="T49" fmla="*/ 169 h 400"/>
                <a:gd name="T50" fmla="*/ 628 w 630"/>
                <a:gd name="T51" fmla="*/ 187 h 400"/>
                <a:gd name="T52" fmla="*/ 629 w 630"/>
                <a:gd name="T53" fmla="*/ 206 h 400"/>
                <a:gd name="T54" fmla="*/ 626 w 630"/>
                <a:gd name="T55" fmla="*/ 217 h 400"/>
                <a:gd name="T56" fmla="*/ 620 w 630"/>
                <a:gd name="T57" fmla="*/ 238 h 400"/>
                <a:gd name="T58" fmla="*/ 616 w 630"/>
                <a:gd name="T59" fmla="*/ 256 h 400"/>
                <a:gd name="T60" fmla="*/ 605 w 630"/>
                <a:gd name="T61" fmla="*/ 274 h 400"/>
                <a:gd name="T62" fmla="*/ 594 w 630"/>
                <a:gd name="T63" fmla="*/ 290 h 400"/>
                <a:gd name="T64" fmla="*/ 586 w 630"/>
                <a:gd name="T65" fmla="*/ 299 h 400"/>
                <a:gd name="T66" fmla="*/ 571 w 630"/>
                <a:gd name="T67" fmla="*/ 316 h 400"/>
                <a:gd name="T68" fmla="*/ 538 w 630"/>
                <a:gd name="T69" fmla="*/ 339 h 400"/>
                <a:gd name="T70" fmla="*/ 507 w 630"/>
                <a:gd name="T71" fmla="*/ 354 h 400"/>
                <a:gd name="T72" fmla="*/ 472 w 630"/>
                <a:gd name="T73" fmla="*/ 367 h 400"/>
                <a:gd name="T74" fmla="*/ 437 w 630"/>
                <a:gd name="T75" fmla="*/ 376 h 400"/>
                <a:gd name="T76" fmla="*/ 403 w 630"/>
                <a:gd name="T77" fmla="*/ 385 h 400"/>
                <a:gd name="T78" fmla="*/ 371 w 630"/>
                <a:gd name="T79" fmla="*/ 391 h 400"/>
                <a:gd name="T80" fmla="*/ 340 w 630"/>
                <a:gd name="T81" fmla="*/ 396 h 400"/>
                <a:gd name="T82" fmla="*/ 303 w 630"/>
                <a:gd name="T83" fmla="*/ 399 h 400"/>
                <a:gd name="T84" fmla="*/ 247 w 630"/>
                <a:gd name="T85" fmla="*/ 398 h 400"/>
                <a:gd name="T86" fmla="*/ 214 w 630"/>
                <a:gd name="T87" fmla="*/ 393 h 400"/>
                <a:gd name="T88" fmla="*/ 185 w 630"/>
                <a:gd name="T89" fmla="*/ 388 h 400"/>
                <a:gd name="T90" fmla="*/ 155 w 630"/>
                <a:gd name="T91" fmla="*/ 381 h 400"/>
                <a:gd name="T92" fmla="*/ 121 w 630"/>
                <a:gd name="T93" fmla="*/ 367 h 400"/>
                <a:gd name="T94" fmla="*/ 90 w 630"/>
                <a:gd name="T95" fmla="*/ 349 h 400"/>
                <a:gd name="T96" fmla="*/ 71 w 630"/>
                <a:gd name="T97" fmla="*/ 337 h 400"/>
                <a:gd name="T98" fmla="*/ 63 w 630"/>
                <a:gd name="T99" fmla="*/ 330 h 400"/>
                <a:gd name="T100" fmla="*/ 54 w 630"/>
                <a:gd name="T101" fmla="*/ 321 h 400"/>
                <a:gd name="T102" fmla="*/ 35 w 630"/>
                <a:gd name="T103" fmla="*/ 301 h 400"/>
                <a:gd name="T104" fmla="*/ 22 w 630"/>
                <a:gd name="T105" fmla="*/ 282 h 400"/>
                <a:gd name="T106" fmla="*/ 13 w 630"/>
                <a:gd name="T107" fmla="*/ 268 h 400"/>
                <a:gd name="T108" fmla="*/ 7 w 630"/>
                <a:gd name="T109" fmla="*/ 250 h 400"/>
                <a:gd name="T110" fmla="*/ 5 w 630"/>
                <a:gd name="T111" fmla="*/ 235 h 400"/>
                <a:gd name="T112" fmla="*/ 0 w 630"/>
                <a:gd name="T113" fmla="*/ 211 h 400"/>
                <a:gd name="T114" fmla="*/ 0 w 630"/>
                <a:gd name="T115" fmla="*/ 190 h 400"/>
                <a:gd name="T116" fmla="*/ 1 w 630"/>
                <a:gd name="T117" fmla="*/ 161 h 400"/>
                <a:gd name="T118" fmla="*/ 6 w 630"/>
                <a:gd name="T119" fmla="*/ 144 h 400"/>
                <a:gd name="T120" fmla="*/ 16 w 630"/>
                <a:gd name="T121" fmla="*/ 129 h 400"/>
                <a:gd name="T122" fmla="*/ 30 w 630"/>
                <a:gd name="T123" fmla="*/ 116 h 400"/>
                <a:gd name="T124" fmla="*/ 39 w 630"/>
                <a:gd name="T125" fmla="*/ 112 h 400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630"/>
                <a:gd name="T190" fmla="*/ 0 h 400"/>
                <a:gd name="T191" fmla="*/ 630 w 630"/>
                <a:gd name="T192" fmla="*/ 400 h 400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630" h="400">
                  <a:moveTo>
                    <a:pt x="5" y="236"/>
                  </a:moveTo>
                  <a:lnTo>
                    <a:pt x="5" y="204"/>
                  </a:lnTo>
                  <a:lnTo>
                    <a:pt x="6" y="201"/>
                  </a:lnTo>
                  <a:lnTo>
                    <a:pt x="9" y="193"/>
                  </a:lnTo>
                  <a:lnTo>
                    <a:pt x="11" y="183"/>
                  </a:lnTo>
                  <a:lnTo>
                    <a:pt x="14" y="172"/>
                  </a:lnTo>
                  <a:lnTo>
                    <a:pt x="16" y="161"/>
                  </a:lnTo>
                  <a:lnTo>
                    <a:pt x="21" y="149"/>
                  </a:lnTo>
                  <a:lnTo>
                    <a:pt x="26" y="138"/>
                  </a:lnTo>
                  <a:lnTo>
                    <a:pt x="32" y="127"/>
                  </a:lnTo>
                  <a:lnTo>
                    <a:pt x="41" y="116"/>
                  </a:lnTo>
                  <a:lnTo>
                    <a:pt x="48" y="105"/>
                  </a:lnTo>
                  <a:lnTo>
                    <a:pt x="58" y="93"/>
                  </a:lnTo>
                  <a:lnTo>
                    <a:pt x="68" y="82"/>
                  </a:lnTo>
                  <a:lnTo>
                    <a:pt x="73" y="75"/>
                  </a:lnTo>
                  <a:lnTo>
                    <a:pt x="77" y="71"/>
                  </a:lnTo>
                  <a:lnTo>
                    <a:pt x="94" y="60"/>
                  </a:lnTo>
                  <a:lnTo>
                    <a:pt x="106" y="51"/>
                  </a:lnTo>
                  <a:lnTo>
                    <a:pt x="124" y="40"/>
                  </a:lnTo>
                  <a:lnTo>
                    <a:pt x="140" y="32"/>
                  </a:lnTo>
                  <a:lnTo>
                    <a:pt x="157" y="26"/>
                  </a:lnTo>
                  <a:lnTo>
                    <a:pt x="196" y="13"/>
                  </a:lnTo>
                  <a:lnTo>
                    <a:pt x="213" y="8"/>
                  </a:lnTo>
                  <a:lnTo>
                    <a:pt x="230" y="5"/>
                  </a:lnTo>
                  <a:lnTo>
                    <a:pt x="247" y="1"/>
                  </a:lnTo>
                  <a:lnTo>
                    <a:pt x="264" y="0"/>
                  </a:lnTo>
                  <a:lnTo>
                    <a:pt x="281" y="0"/>
                  </a:lnTo>
                  <a:lnTo>
                    <a:pt x="331" y="0"/>
                  </a:lnTo>
                  <a:lnTo>
                    <a:pt x="348" y="2"/>
                  </a:lnTo>
                  <a:lnTo>
                    <a:pt x="361" y="4"/>
                  </a:lnTo>
                  <a:lnTo>
                    <a:pt x="375" y="5"/>
                  </a:lnTo>
                  <a:lnTo>
                    <a:pt x="393" y="9"/>
                  </a:lnTo>
                  <a:lnTo>
                    <a:pt x="410" y="14"/>
                  </a:lnTo>
                  <a:lnTo>
                    <a:pt x="426" y="16"/>
                  </a:lnTo>
                  <a:lnTo>
                    <a:pt x="445" y="22"/>
                  </a:lnTo>
                  <a:lnTo>
                    <a:pt x="467" y="30"/>
                  </a:lnTo>
                  <a:lnTo>
                    <a:pt x="485" y="38"/>
                  </a:lnTo>
                  <a:lnTo>
                    <a:pt x="504" y="49"/>
                  </a:lnTo>
                  <a:lnTo>
                    <a:pt x="520" y="57"/>
                  </a:lnTo>
                  <a:lnTo>
                    <a:pt x="544" y="71"/>
                  </a:lnTo>
                  <a:lnTo>
                    <a:pt x="548" y="74"/>
                  </a:lnTo>
                  <a:lnTo>
                    <a:pt x="554" y="80"/>
                  </a:lnTo>
                  <a:lnTo>
                    <a:pt x="563" y="90"/>
                  </a:lnTo>
                  <a:lnTo>
                    <a:pt x="574" y="102"/>
                  </a:lnTo>
                  <a:lnTo>
                    <a:pt x="594" y="122"/>
                  </a:lnTo>
                  <a:lnTo>
                    <a:pt x="602" y="133"/>
                  </a:lnTo>
                  <a:lnTo>
                    <a:pt x="611" y="144"/>
                  </a:lnTo>
                  <a:lnTo>
                    <a:pt x="614" y="153"/>
                  </a:lnTo>
                  <a:lnTo>
                    <a:pt x="620" y="163"/>
                  </a:lnTo>
                  <a:lnTo>
                    <a:pt x="622" y="169"/>
                  </a:lnTo>
                  <a:lnTo>
                    <a:pt x="624" y="176"/>
                  </a:lnTo>
                  <a:lnTo>
                    <a:pt x="628" y="187"/>
                  </a:lnTo>
                  <a:lnTo>
                    <a:pt x="629" y="198"/>
                  </a:lnTo>
                  <a:lnTo>
                    <a:pt x="629" y="206"/>
                  </a:lnTo>
                  <a:lnTo>
                    <a:pt x="629" y="209"/>
                  </a:lnTo>
                  <a:lnTo>
                    <a:pt x="626" y="217"/>
                  </a:lnTo>
                  <a:lnTo>
                    <a:pt x="624" y="227"/>
                  </a:lnTo>
                  <a:lnTo>
                    <a:pt x="620" y="238"/>
                  </a:lnTo>
                  <a:lnTo>
                    <a:pt x="618" y="249"/>
                  </a:lnTo>
                  <a:lnTo>
                    <a:pt x="616" y="256"/>
                  </a:lnTo>
                  <a:lnTo>
                    <a:pt x="612" y="262"/>
                  </a:lnTo>
                  <a:lnTo>
                    <a:pt x="605" y="274"/>
                  </a:lnTo>
                  <a:lnTo>
                    <a:pt x="599" y="285"/>
                  </a:lnTo>
                  <a:lnTo>
                    <a:pt x="594" y="290"/>
                  </a:lnTo>
                  <a:lnTo>
                    <a:pt x="591" y="293"/>
                  </a:lnTo>
                  <a:lnTo>
                    <a:pt x="586" y="299"/>
                  </a:lnTo>
                  <a:lnTo>
                    <a:pt x="578" y="309"/>
                  </a:lnTo>
                  <a:lnTo>
                    <a:pt x="571" y="316"/>
                  </a:lnTo>
                  <a:lnTo>
                    <a:pt x="553" y="327"/>
                  </a:lnTo>
                  <a:lnTo>
                    <a:pt x="538" y="339"/>
                  </a:lnTo>
                  <a:lnTo>
                    <a:pt x="526" y="346"/>
                  </a:lnTo>
                  <a:lnTo>
                    <a:pt x="507" y="354"/>
                  </a:lnTo>
                  <a:lnTo>
                    <a:pt x="488" y="361"/>
                  </a:lnTo>
                  <a:lnTo>
                    <a:pt x="472" y="367"/>
                  </a:lnTo>
                  <a:lnTo>
                    <a:pt x="453" y="374"/>
                  </a:lnTo>
                  <a:lnTo>
                    <a:pt x="437" y="376"/>
                  </a:lnTo>
                  <a:lnTo>
                    <a:pt x="418" y="381"/>
                  </a:lnTo>
                  <a:lnTo>
                    <a:pt x="403" y="385"/>
                  </a:lnTo>
                  <a:lnTo>
                    <a:pt x="387" y="388"/>
                  </a:lnTo>
                  <a:lnTo>
                    <a:pt x="371" y="391"/>
                  </a:lnTo>
                  <a:lnTo>
                    <a:pt x="353" y="393"/>
                  </a:lnTo>
                  <a:lnTo>
                    <a:pt x="340" y="396"/>
                  </a:lnTo>
                  <a:lnTo>
                    <a:pt x="321" y="398"/>
                  </a:lnTo>
                  <a:lnTo>
                    <a:pt x="303" y="399"/>
                  </a:lnTo>
                  <a:lnTo>
                    <a:pt x="258" y="399"/>
                  </a:lnTo>
                  <a:lnTo>
                    <a:pt x="247" y="398"/>
                  </a:lnTo>
                  <a:lnTo>
                    <a:pt x="230" y="395"/>
                  </a:lnTo>
                  <a:lnTo>
                    <a:pt x="214" y="393"/>
                  </a:lnTo>
                  <a:lnTo>
                    <a:pt x="195" y="389"/>
                  </a:lnTo>
                  <a:lnTo>
                    <a:pt x="185" y="388"/>
                  </a:lnTo>
                  <a:lnTo>
                    <a:pt x="169" y="383"/>
                  </a:lnTo>
                  <a:lnTo>
                    <a:pt x="155" y="381"/>
                  </a:lnTo>
                  <a:lnTo>
                    <a:pt x="137" y="374"/>
                  </a:lnTo>
                  <a:lnTo>
                    <a:pt x="121" y="367"/>
                  </a:lnTo>
                  <a:lnTo>
                    <a:pt x="106" y="361"/>
                  </a:lnTo>
                  <a:lnTo>
                    <a:pt x="90" y="349"/>
                  </a:lnTo>
                  <a:lnTo>
                    <a:pt x="80" y="343"/>
                  </a:lnTo>
                  <a:lnTo>
                    <a:pt x="71" y="337"/>
                  </a:lnTo>
                  <a:lnTo>
                    <a:pt x="68" y="335"/>
                  </a:lnTo>
                  <a:lnTo>
                    <a:pt x="63" y="330"/>
                  </a:lnTo>
                  <a:lnTo>
                    <a:pt x="60" y="327"/>
                  </a:lnTo>
                  <a:lnTo>
                    <a:pt x="54" y="321"/>
                  </a:lnTo>
                  <a:lnTo>
                    <a:pt x="43" y="313"/>
                  </a:lnTo>
                  <a:lnTo>
                    <a:pt x="35" y="301"/>
                  </a:lnTo>
                  <a:lnTo>
                    <a:pt x="28" y="291"/>
                  </a:lnTo>
                  <a:lnTo>
                    <a:pt x="22" y="282"/>
                  </a:lnTo>
                  <a:lnTo>
                    <a:pt x="16" y="274"/>
                  </a:lnTo>
                  <a:lnTo>
                    <a:pt x="13" y="268"/>
                  </a:lnTo>
                  <a:lnTo>
                    <a:pt x="10" y="257"/>
                  </a:lnTo>
                  <a:lnTo>
                    <a:pt x="7" y="250"/>
                  </a:lnTo>
                  <a:lnTo>
                    <a:pt x="6" y="240"/>
                  </a:lnTo>
                  <a:lnTo>
                    <a:pt x="5" y="235"/>
                  </a:lnTo>
                  <a:lnTo>
                    <a:pt x="1" y="222"/>
                  </a:lnTo>
                  <a:lnTo>
                    <a:pt x="0" y="211"/>
                  </a:lnTo>
                  <a:lnTo>
                    <a:pt x="0" y="201"/>
                  </a:lnTo>
                  <a:lnTo>
                    <a:pt x="0" y="190"/>
                  </a:lnTo>
                  <a:lnTo>
                    <a:pt x="0" y="167"/>
                  </a:lnTo>
                  <a:lnTo>
                    <a:pt x="1" y="161"/>
                  </a:lnTo>
                  <a:lnTo>
                    <a:pt x="3" y="155"/>
                  </a:lnTo>
                  <a:lnTo>
                    <a:pt x="6" y="144"/>
                  </a:lnTo>
                  <a:lnTo>
                    <a:pt x="9" y="138"/>
                  </a:lnTo>
                  <a:lnTo>
                    <a:pt x="16" y="129"/>
                  </a:lnTo>
                  <a:lnTo>
                    <a:pt x="28" y="118"/>
                  </a:lnTo>
                  <a:lnTo>
                    <a:pt x="30" y="116"/>
                  </a:lnTo>
                  <a:lnTo>
                    <a:pt x="31" y="115"/>
                  </a:lnTo>
                  <a:lnTo>
                    <a:pt x="39" y="112"/>
                  </a:lnTo>
                </a:path>
              </a:pathLst>
            </a:custGeom>
            <a:noFill/>
            <a:ln w="30480" cap="flat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fr-CA"/>
            </a:p>
          </p:txBody>
        </p:sp>
        <p:sp>
          <p:nvSpPr>
            <p:cNvPr id="24590" name="SMARTPenAnnotation9"/>
            <p:cNvSpPr>
              <a:spLocks/>
            </p:cNvSpPr>
            <p:nvPr/>
          </p:nvSpPr>
          <p:spPr bwMode="auto">
            <a:xfrm>
              <a:off x="4095" y="1170"/>
              <a:ext cx="147" cy="7"/>
            </a:xfrm>
            <a:custGeom>
              <a:avLst/>
              <a:gdLst>
                <a:gd name="T0" fmla="*/ 0 w 147"/>
                <a:gd name="T1" fmla="*/ 6 h 7"/>
                <a:gd name="T2" fmla="*/ 0 w 147"/>
                <a:gd name="T3" fmla="*/ 2 h 7"/>
                <a:gd name="T4" fmla="*/ 0 w 147"/>
                <a:gd name="T5" fmla="*/ 5 h 7"/>
                <a:gd name="T6" fmla="*/ 3 w 147"/>
                <a:gd name="T7" fmla="*/ 6 h 7"/>
                <a:gd name="T8" fmla="*/ 21 w 147"/>
                <a:gd name="T9" fmla="*/ 6 h 7"/>
                <a:gd name="T10" fmla="*/ 25 w 147"/>
                <a:gd name="T11" fmla="*/ 5 h 7"/>
                <a:gd name="T12" fmla="*/ 28 w 147"/>
                <a:gd name="T13" fmla="*/ 4 h 7"/>
                <a:gd name="T14" fmla="*/ 32 w 147"/>
                <a:gd name="T15" fmla="*/ 3 h 7"/>
                <a:gd name="T16" fmla="*/ 36 w 147"/>
                <a:gd name="T17" fmla="*/ 2 h 7"/>
                <a:gd name="T18" fmla="*/ 39 w 147"/>
                <a:gd name="T19" fmla="*/ 1 h 7"/>
                <a:gd name="T20" fmla="*/ 43 w 147"/>
                <a:gd name="T21" fmla="*/ 1 h 7"/>
                <a:gd name="T22" fmla="*/ 48 w 147"/>
                <a:gd name="T23" fmla="*/ 1 h 7"/>
                <a:gd name="T24" fmla="*/ 57 w 147"/>
                <a:gd name="T25" fmla="*/ 0 h 7"/>
                <a:gd name="T26" fmla="*/ 80 w 147"/>
                <a:gd name="T27" fmla="*/ 0 h 7"/>
                <a:gd name="T28" fmla="*/ 146 w 147"/>
                <a:gd name="T29" fmla="*/ 0 h 7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w 147"/>
                <a:gd name="T46" fmla="*/ 0 h 7"/>
                <a:gd name="T47" fmla="*/ 147 w 147"/>
                <a:gd name="T48" fmla="*/ 7 h 7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T45" t="T46" r="T47" b="T48"/>
              <a:pathLst>
                <a:path w="147" h="7">
                  <a:moveTo>
                    <a:pt x="0" y="6"/>
                  </a:moveTo>
                  <a:lnTo>
                    <a:pt x="0" y="2"/>
                  </a:lnTo>
                  <a:lnTo>
                    <a:pt x="0" y="5"/>
                  </a:lnTo>
                  <a:lnTo>
                    <a:pt x="3" y="6"/>
                  </a:lnTo>
                  <a:lnTo>
                    <a:pt x="21" y="6"/>
                  </a:lnTo>
                  <a:lnTo>
                    <a:pt x="25" y="5"/>
                  </a:lnTo>
                  <a:lnTo>
                    <a:pt x="28" y="4"/>
                  </a:lnTo>
                  <a:lnTo>
                    <a:pt x="32" y="3"/>
                  </a:lnTo>
                  <a:lnTo>
                    <a:pt x="36" y="2"/>
                  </a:lnTo>
                  <a:lnTo>
                    <a:pt x="39" y="1"/>
                  </a:lnTo>
                  <a:lnTo>
                    <a:pt x="43" y="1"/>
                  </a:lnTo>
                  <a:lnTo>
                    <a:pt x="48" y="1"/>
                  </a:lnTo>
                  <a:lnTo>
                    <a:pt x="57" y="0"/>
                  </a:lnTo>
                  <a:lnTo>
                    <a:pt x="80" y="0"/>
                  </a:lnTo>
                  <a:lnTo>
                    <a:pt x="146" y="0"/>
                  </a:lnTo>
                </a:path>
              </a:pathLst>
            </a:custGeom>
            <a:noFill/>
            <a:ln w="30480" cap="flat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fr-CA"/>
            </a:p>
          </p:txBody>
        </p:sp>
        <p:sp>
          <p:nvSpPr>
            <p:cNvPr id="24591" name="SMARTPenAnnotation10"/>
            <p:cNvSpPr>
              <a:spLocks/>
            </p:cNvSpPr>
            <p:nvPr/>
          </p:nvSpPr>
          <p:spPr bwMode="auto">
            <a:xfrm>
              <a:off x="4101" y="1198"/>
              <a:ext cx="164" cy="7"/>
            </a:xfrm>
            <a:custGeom>
              <a:avLst/>
              <a:gdLst>
                <a:gd name="T0" fmla="*/ 5 w 164"/>
                <a:gd name="T1" fmla="*/ 6 h 7"/>
                <a:gd name="T2" fmla="*/ 0 w 164"/>
                <a:gd name="T3" fmla="*/ 6 h 7"/>
                <a:gd name="T4" fmla="*/ 32 w 164"/>
                <a:gd name="T5" fmla="*/ 6 h 7"/>
                <a:gd name="T6" fmla="*/ 36 w 164"/>
                <a:gd name="T7" fmla="*/ 5 h 7"/>
                <a:gd name="T8" fmla="*/ 41 w 164"/>
                <a:gd name="T9" fmla="*/ 4 h 7"/>
                <a:gd name="T10" fmla="*/ 46 w 164"/>
                <a:gd name="T11" fmla="*/ 3 h 7"/>
                <a:gd name="T12" fmla="*/ 50 w 164"/>
                <a:gd name="T13" fmla="*/ 2 h 7"/>
                <a:gd name="T14" fmla="*/ 55 w 164"/>
                <a:gd name="T15" fmla="*/ 1 h 7"/>
                <a:gd name="T16" fmla="*/ 59 w 164"/>
                <a:gd name="T17" fmla="*/ 1 h 7"/>
                <a:gd name="T18" fmla="*/ 63 w 164"/>
                <a:gd name="T19" fmla="*/ 1 h 7"/>
                <a:gd name="T20" fmla="*/ 74 w 164"/>
                <a:gd name="T21" fmla="*/ 0 h 7"/>
                <a:gd name="T22" fmla="*/ 97 w 164"/>
                <a:gd name="T23" fmla="*/ 0 h 7"/>
                <a:gd name="T24" fmla="*/ 153 w 164"/>
                <a:gd name="T25" fmla="*/ 0 h 7"/>
                <a:gd name="T26" fmla="*/ 155 w 164"/>
                <a:gd name="T27" fmla="*/ 1 h 7"/>
                <a:gd name="T28" fmla="*/ 157 w 164"/>
                <a:gd name="T29" fmla="*/ 2 h 7"/>
                <a:gd name="T30" fmla="*/ 163 w 164"/>
                <a:gd name="T31" fmla="*/ 6 h 7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w 164"/>
                <a:gd name="T49" fmla="*/ 0 h 7"/>
                <a:gd name="T50" fmla="*/ 164 w 164"/>
                <a:gd name="T51" fmla="*/ 7 h 7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T48" t="T49" r="T50" b="T51"/>
              <a:pathLst>
                <a:path w="164" h="7">
                  <a:moveTo>
                    <a:pt x="5" y="6"/>
                  </a:moveTo>
                  <a:lnTo>
                    <a:pt x="0" y="6"/>
                  </a:lnTo>
                  <a:lnTo>
                    <a:pt x="32" y="6"/>
                  </a:lnTo>
                  <a:lnTo>
                    <a:pt x="36" y="5"/>
                  </a:lnTo>
                  <a:lnTo>
                    <a:pt x="41" y="4"/>
                  </a:lnTo>
                  <a:lnTo>
                    <a:pt x="46" y="3"/>
                  </a:lnTo>
                  <a:lnTo>
                    <a:pt x="50" y="2"/>
                  </a:lnTo>
                  <a:lnTo>
                    <a:pt x="55" y="1"/>
                  </a:lnTo>
                  <a:lnTo>
                    <a:pt x="59" y="1"/>
                  </a:lnTo>
                  <a:lnTo>
                    <a:pt x="63" y="1"/>
                  </a:lnTo>
                  <a:lnTo>
                    <a:pt x="74" y="0"/>
                  </a:lnTo>
                  <a:lnTo>
                    <a:pt x="97" y="0"/>
                  </a:lnTo>
                  <a:lnTo>
                    <a:pt x="153" y="0"/>
                  </a:lnTo>
                  <a:lnTo>
                    <a:pt x="155" y="1"/>
                  </a:lnTo>
                  <a:lnTo>
                    <a:pt x="157" y="2"/>
                  </a:lnTo>
                  <a:lnTo>
                    <a:pt x="163" y="6"/>
                  </a:lnTo>
                </a:path>
              </a:pathLst>
            </a:custGeom>
            <a:noFill/>
            <a:ln w="30480" cap="flat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fr-CA"/>
            </a:p>
          </p:txBody>
        </p:sp>
        <p:sp>
          <p:nvSpPr>
            <p:cNvPr id="24592" name="SMARTPenAnnotation11"/>
            <p:cNvSpPr>
              <a:spLocks/>
            </p:cNvSpPr>
            <p:nvPr/>
          </p:nvSpPr>
          <p:spPr bwMode="auto">
            <a:xfrm>
              <a:off x="4377" y="1114"/>
              <a:ext cx="100" cy="85"/>
            </a:xfrm>
            <a:custGeom>
              <a:avLst/>
              <a:gdLst>
                <a:gd name="T0" fmla="*/ 51 w 100"/>
                <a:gd name="T1" fmla="*/ 16 h 85"/>
                <a:gd name="T2" fmla="*/ 47 w 100"/>
                <a:gd name="T3" fmla="*/ 16 h 85"/>
                <a:gd name="T4" fmla="*/ 42 w 100"/>
                <a:gd name="T5" fmla="*/ 18 h 85"/>
                <a:gd name="T6" fmla="*/ 37 w 100"/>
                <a:gd name="T7" fmla="*/ 21 h 85"/>
                <a:gd name="T8" fmla="*/ 32 w 100"/>
                <a:gd name="T9" fmla="*/ 24 h 85"/>
                <a:gd name="T10" fmla="*/ 26 w 100"/>
                <a:gd name="T11" fmla="*/ 28 h 85"/>
                <a:gd name="T12" fmla="*/ 20 w 100"/>
                <a:gd name="T13" fmla="*/ 32 h 85"/>
                <a:gd name="T14" fmla="*/ 15 w 100"/>
                <a:gd name="T15" fmla="*/ 38 h 85"/>
                <a:gd name="T16" fmla="*/ 11 w 100"/>
                <a:gd name="T17" fmla="*/ 44 h 85"/>
                <a:gd name="T18" fmla="*/ 8 w 100"/>
                <a:gd name="T19" fmla="*/ 49 h 85"/>
                <a:gd name="T20" fmla="*/ 6 w 100"/>
                <a:gd name="T21" fmla="*/ 55 h 85"/>
                <a:gd name="T22" fmla="*/ 4 w 100"/>
                <a:gd name="T23" fmla="*/ 60 h 85"/>
                <a:gd name="T24" fmla="*/ 1 w 100"/>
                <a:gd name="T25" fmla="*/ 65 h 85"/>
                <a:gd name="T26" fmla="*/ 0 w 100"/>
                <a:gd name="T27" fmla="*/ 69 h 85"/>
                <a:gd name="T28" fmla="*/ 1 w 100"/>
                <a:gd name="T29" fmla="*/ 73 h 85"/>
                <a:gd name="T30" fmla="*/ 4 w 100"/>
                <a:gd name="T31" fmla="*/ 76 h 85"/>
                <a:gd name="T32" fmla="*/ 7 w 100"/>
                <a:gd name="T33" fmla="*/ 77 h 85"/>
                <a:gd name="T34" fmla="*/ 15 w 100"/>
                <a:gd name="T35" fmla="*/ 81 h 85"/>
                <a:gd name="T36" fmla="*/ 22 w 100"/>
                <a:gd name="T37" fmla="*/ 83 h 85"/>
                <a:gd name="T38" fmla="*/ 29 w 100"/>
                <a:gd name="T39" fmla="*/ 84 h 85"/>
                <a:gd name="T40" fmla="*/ 37 w 100"/>
                <a:gd name="T41" fmla="*/ 84 h 85"/>
                <a:gd name="T42" fmla="*/ 44 w 100"/>
                <a:gd name="T43" fmla="*/ 82 h 85"/>
                <a:gd name="T44" fmla="*/ 52 w 100"/>
                <a:gd name="T45" fmla="*/ 80 h 85"/>
                <a:gd name="T46" fmla="*/ 63 w 100"/>
                <a:gd name="T47" fmla="*/ 75 h 85"/>
                <a:gd name="T48" fmla="*/ 74 w 100"/>
                <a:gd name="T49" fmla="*/ 68 h 85"/>
                <a:gd name="T50" fmla="*/ 82 w 100"/>
                <a:gd name="T51" fmla="*/ 62 h 85"/>
                <a:gd name="T52" fmla="*/ 90 w 100"/>
                <a:gd name="T53" fmla="*/ 55 h 85"/>
                <a:gd name="T54" fmla="*/ 98 w 100"/>
                <a:gd name="T55" fmla="*/ 46 h 85"/>
                <a:gd name="T56" fmla="*/ 99 w 100"/>
                <a:gd name="T57" fmla="*/ 40 h 85"/>
                <a:gd name="T58" fmla="*/ 98 w 100"/>
                <a:gd name="T59" fmla="*/ 33 h 85"/>
                <a:gd name="T60" fmla="*/ 96 w 100"/>
                <a:gd name="T61" fmla="*/ 26 h 85"/>
                <a:gd name="T62" fmla="*/ 93 w 100"/>
                <a:gd name="T63" fmla="*/ 21 h 85"/>
                <a:gd name="T64" fmla="*/ 87 w 100"/>
                <a:gd name="T65" fmla="*/ 17 h 85"/>
                <a:gd name="T66" fmla="*/ 82 w 100"/>
                <a:gd name="T67" fmla="*/ 13 h 85"/>
                <a:gd name="T68" fmla="*/ 77 w 100"/>
                <a:gd name="T69" fmla="*/ 9 h 85"/>
                <a:gd name="T70" fmla="*/ 73 w 100"/>
                <a:gd name="T71" fmla="*/ 7 h 85"/>
                <a:gd name="T72" fmla="*/ 69 w 100"/>
                <a:gd name="T73" fmla="*/ 6 h 85"/>
                <a:gd name="T74" fmla="*/ 65 w 100"/>
                <a:gd name="T75" fmla="*/ 3 h 85"/>
                <a:gd name="T76" fmla="*/ 59 w 100"/>
                <a:gd name="T77" fmla="*/ 1 h 85"/>
                <a:gd name="T78" fmla="*/ 50 w 100"/>
                <a:gd name="T79" fmla="*/ 0 h 85"/>
                <a:gd name="T80" fmla="*/ 50 w 100"/>
                <a:gd name="T81" fmla="*/ 5 h 85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100"/>
                <a:gd name="T124" fmla="*/ 0 h 85"/>
                <a:gd name="T125" fmla="*/ 100 w 100"/>
                <a:gd name="T126" fmla="*/ 85 h 85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100" h="85">
                  <a:moveTo>
                    <a:pt x="61" y="11"/>
                  </a:moveTo>
                  <a:lnTo>
                    <a:pt x="51" y="16"/>
                  </a:lnTo>
                  <a:lnTo>
                    <a:pt x="49" y="16"/>
                  </a:lnTo>
                  <a:lnTo>
                    <a:pt x="47" y="16"/>
                  </a:lnTo>
                  <a:lnTo>
                    <a:pt x="45" y="17"/>
                  </a:lnTo>
                  <a:lnTo>
                    <a:pt x="42" y="18"/>
                  </a:lnTo>
                  <a:lnTo>
                    <a:pt x="39" y="20"/>
                  </a:lnTo>
                  <a:lnTo>
                    <a:pt x="37" y="21"/>
                  </a:lnTo>
                  <a:lnTo>
                    <a:pt x="34" y="23"/>
                  </a:lnTo>
                  <a:lnTo>
                    <a:pt x="32" y="24"/>
                  </a:lnTo>
                  <a:lnTo>
                    <a:pt x="29" y="26"/>
                  </a:lnTo>
                  <a:lnTo>
                    <a:pt x="26" y="28"/>
                  </a:lnTo>
                  <a:lnTo>
                    <a:pt x="23" y="30"/>
                  </a:lnTo>
                  <a:lnTo>
                    <a:pt x="20" y="32"/>
                  </a:lnTo>
                  <a:lnTo>
                    <a:pt x="17" y="35"/>
                  </a:lnTo>
                  <a:lnTo>
                    <a:pt x="15" y="38"/>
                  </a:lnTo>
                  <a:lnTo>
                    <a:pt x="13" y="41"/>
                  </a:lnTo>
                  <a:lnTo>
                    <a:pt x="11" y="44"/>
                  </a:lnTo>
                  <a:lnTo>
                    <a:pt x="9" y="46"/>
                  </a:lnTo>
                  <a:lnTo>
                    <a:pt x="8" y="49"/>
                  </a:lnTo>
                  <a:lnTo>
                    <a:pt x="7" y="52"/>
                  </a:lnTo>
                  <a:lnTo>
                    <a:pt x="6" y="55"/>
                  </a:lnTo>
                  <a:lnTo>
                    <a:pt x="5" y="58"/>
                  </a:lnTo>
                  <a:lnTo>
                    <a:pt x="4" y="60"/>
                  </a:lnTo>
                  <a:lnTo>
                    <a:pt x="2" y="63"/>
                  </a:lnTo>
                  <a:lnTo>
                    <a:pt x="1" y="65"/>
                  </a:lnTo>
                  <a:lnTo>
                    <a:pt x="1" y="67"/>
                  </a:lnTo>
                  <a:lnTo>
                    <a:pt x="0" y="69"/>
                  </a:lnTo>
                  <a:lnTo>
                    <a:pt x="0" y="71"/>
                  </a:lnTo>
                  <a:lnTo>
                    <a:pt x="1" y="73"/>
                  </a:lnTo>
                  <a:lnTo>
                    <a:pt x="2" y="75"/>
                  </a:lnTo>
                  <a:lnTo>
                    <a:pt x="4" y="76"/>
                  </a:lnTo>
                  <a:lnTo>
                    <a:pt x="5" y="77"/>
                  </a:lnTo>
                  <a:lnTo>
                    <a:pt x="7" y="77"/>
                  </a:lnTo>
                  <a:lnTo>
                    <a:pt x="10" y="78"/>
                  </a:lnTo>
                  <a:lnTo>
                    <a:pt x="15" y="81"/>
                  </a:lnTo>
                  <a:lnTo>
                    <a:pt x="19" y="82"/>
                  </a:lnTo>
                  <a:lnTo>
                    <a:pt x="22" y="83"/>
                  </a:lnTo>
                  <a:lnTo>
                    <a:pt x="26" y="83"/>
                  </a:lnTo>
                  <a:lnTo>
                    <a:pt x="29" y="84"/>
                  </a:lnTo>
                  <a:lnTo>
                    <a:pt x="33" y="84"/>
                  </a:lnTo>
                  <a:lnTo>
                    <a:pt x="37" y="84"/>
                  </a:lnTo>
                  <a:lnTo>
                    <a:pt x="41" y="83"/>
                  </a:lnTo>
                  <a:lnTo>
                    <a:pt x="44" y="82"/>
                  </a:lnTo>
                  <a:lnTo>
                    <a:pt x="48" y="81"/>
                  </a:lnTo>
                  <a:lnTo>
                    <a:pt x="52" y="80"/>
                  </a:lnTo>
                  <a:lnTo>
                    <a:pt x="56" y="78"/>
                  </a:lnTo>
                  <a:lnTo>
                    <a:pt x="63" y="75"/>
                  </a:lnTo>
                  <a:lnTo>
                    <a:pt x="71" y="71"/>
                  </a:lnTo>
                  <a:lnTo>
                    <a:pt x="74" y="68"/>
                  </a:lnTo>
                  <a:lnTo>
                    <a:pt x="78" y="66"/>
                  </a:lnTo>
                  <a:lnTo>
                    <a:pt x="82" y="62"/>
                  </a:lnTo>
                  <a:lnTo>
                    <a:pt x="85" y="60"/>
                  </a:lnTo>
                  <a:lnTo>
                    <a:pt x="90" y="55"/>
                  </a:lnTo>
                  <a:lnTo>
                    <a:pt x="96" y="49"/>
                  </a:lnTo>
                  <a:lnTo>
                    <a:pt x="98" y="46"/>
                  </a:lnTo>
                  <a:lnTo>
                    <a:pt x="99" y="43"/>
                  </a:lnTo>
                  <a:lnTo>
                    <a:pt x="99" y="40"/>
                  </a:lnTo>
                  <a:lnTo>
                    <a:pt x="99" y="37"/>
                  </a:lnTo>
                  <a:lnTo>
                    <a:pt x="98" y="33"/>
                  </a:lnTo>
                  <a:lnTo>
                    <a:pt x="97" y="29"/>
                  </a:lnTo>
                  <a:lnTo>
                    <a:pt x="96" y="26"/>
                  </a:lnTo>
                  <a:lnTo>
                    <a:pt x="94" y="24"/>
                  </a:lnTo>
                  <a:lnTo>
                    <a:pt x="93" y="21"/>
                  </a:lnTo>
                  <a:lnTo>
                    <a:pt x="90" y="19"/>
                  </a:lnTo>
                  <a:lnTo>
                    <a:pt x="87" y="17"/>
                  </a:lnTo>
                  <a:lnTo>
                    <a:pt x="84" y="15"/>
                  </a:lnTo>
                  <a:lnTo>
                    <a:pt x="82" y="13"/>
                  </a:lnTo>
                  <a:lnTo>
                    <a:pt x="79" y="11"/>
                  </a:lnTo>
                  <a:lnTo>
                    <a:pt x="77" y="9"/>
                  </a:lnTo>
                  <a:lnTo>
                    <a:pt x="75" y="8"/>
                  </a:lnTo>
                  <a:lnTo>
                    <a:pt x="73" y="7"/>
                  </a:lnTo>
                  <a:lnTo>
                    <a:pt x="71" y="7"/>
                  </a:lnTo>
                  <a:lnTo>
                    <a:pt x="69" y="6"/>
                  </a:lnTo>
                  <a:lnTo>
                    <a:pt x="67" y="4"/>
                  </a:lnTo>
                  <a:lnTo>
                    <a:pt x="65" y="3"/>
                  </a:lnTo>
                  <a:lnTo>
                    <a:pt x="62" y="2"/>
                  </a:lnTo>
                  <a:lnTo>
                    <a:pt x="59" y="1"/>
                  </a:lnTo>
                  <a:lnTo>
                    <a:pt x="50" y="0"/>
                  </a:lnTo>
                  <a:lnTo>
                    <a:pt x="50" y="3"/>
                  </a:lnTo>
                  <a:lnTo>
                    <a:pt x="50" y="5"/>
                  </a:lnTo>
                </a:path>
              </a:pathLst>
            </a:custGeom>
            <a:noFill/>
            <a:ln w="30480" cap="flat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fr-CA"/>
            </a:p>
          </p:txBody>
        </p:sp>
        <p:sp>
          <p:nvSpPr>
            <p:cNvPr id="24593" name="SMARTPenAnnotation12"/>
            <p:cNvSpPr>
              <a:spLocks/>
            </p:cNvSpPr>
            <p:nvPr/>
          </p:nvSpPr>
          <p:spPr bwMode="auto">
            <a:xfrm>
              <a:off x="4511" y="1001"/>
              <a:ext cx="389" cy="327"/>
            </a:xfrm>
            <a:custGeom>
              <a:avLst/>
              <a:gdLst>
                <a:gd name="T0" fmla="*/ 2 w 389"/>
                <a:gd name="T1" fmla="*/ 20 h 327"/>
                <a:gd name="T2" fmla="*/ 0 w 389"/>
                <a:gd name="T3" fmla="*/ 51 h 327"/>
                <a:gd name="T4" fmla="*/ 2 w 389"/>
                <a:gd name="T5" fmla="*/ 102 h 327"/>
                <a:gd name="T6" fmla="*/ 5 w 389"/>
                <a:gd name="T7" fmla="*/ 126 h 327"/>
                <a:gd name="T8" fmla="*/ 6 w 389"/>
                <a:gd name="T9" fmla="*/ 161 h 327"/>
                <a:gd name="T10" fmla="*/ 11 w 389"/>
                <a:gd name="T11" fmla="*/ 173 h 327"/>
                <a:gd name="T12" fmla="*/ 5 w 389"/>
                <a:gd name="T13" fmla="*/ 156 h 327"/>
                <a:gd name="T14" fmla="*/ 1 w 389"/>
                <a:gd name="T15" fmla="*/ 137 h 327"/>
                <a:gd name="T16" fmla="*/ 1 w 389"/>
                <a:gd name="T17" fmla="*/ 122 h 327"/>
                <a:gd name="T18" fmla="*/ 16 w 389"/>
                <a:gd name="T19" fmla="*/ 105 h 327"/>
                <a:gd name="T20" fmla="*/ 36 w 389"/>
                <a:gd name="T21" fmla="*/ 102 h 327"/>
                <a:gd name="T22" fmla="*/ 62 w 389"/>
                <a:gd name="T23" fmla="*/ 108 h 327"/>
                <a:gd name="T24" fmla="*/ 85 w 389"/>
                <a:gd name="T25" fmla="*/ 125 h 327"/>
                <a:gd name="T26" fmla="*/ 103 w 389"/>
                <a:gd name="T27" fmla="*/ 151 h 327"/>
                <a:gd name="T28" fmla="*/ 107 w 389"/>
                <a:gd name="T29" fmla="*/ 170 h 327"/>
                <a:gd name="T30" fmla="*/ 99 w 389"/>
                <a:gd name="T31" fmla="*/ 180 h 327"/>
                <a:gd name="T32" fmla="*/ 77 w 389"/>
                <a:gd name="T33" fmla="*/ 190 h 327"/>
                <a:gd name="T34" fmla="*/ 37 w 389"/>
                <a:gd name="T35" fmla="*/ 191 h 327"/>
                <a:gd name="T36" fmla="*/ 16 w 389"/>
                <a:gd name="T37" fmla="*/ 187 h 327"/>
                <a:gd name="T38" fmla="*/ 7 w 389"/>
                <a:gd name="T39" fmla="*/ 180 h 327"/>
                <a:gd name="T40" fmla="*/ 8 w 389"/>
                <a:gd name="T41" fmla="*/ 176 h 327"/>
                <a:gd name="T42" fmla="*/ 49 w 389"/>
                <a:gd name="T43" fmla="*/ 175 h 327"/>
                <a:gd name="T44" fmla="*/ 72 w 389"/>
                <a:gd name="T45" fmla="*/ 179 h 327"/>
                <a:gd name="T46" fmla="*/ 99 w 389"/>
                <a:gd name="T47" fmla="*/ 175 h 327"/>
                <a:gd name="T48" fmla="*/ 127 w 389"/>
                <a:gd name="T49" fmla="*/ 167 h 327"/>
                <a:gd name="T50" fmla="*/ 152 w 389"/>
                <a:gd name="T51" fmla="*/ 150 h 327"/>
                <a:gd name="T52" fmla="*/ 163 w 389"/>
                <a:gd name="T53" fmla="*/ 140 h 327"/>
                <a:gd name="T54" fmla="*/ 182 w 389"/>
                <a:gd name="T55" fmla="*/ 117 h 327"/>
                <a:gd name="T56" fmla="*/ 186 w 389"/>
                <a:gd name="T57" fmla="*/ 110 h 327"/>
                <a:gd name="T58" fmla="*/ 191 w 389"/>
                <a:gd name="T59" fmla="*/ 108 h 327"/>
                <a:gd name="T60" fmla="*/ 191 w 389"/>
                <a:gd name="T61" fmla="*/ 169 h 327"/>
                <a:gd name="T62" fmla="*/ 205 w 389"/>
                <a:gd name="T63" fmla="*/ 227 h 327"/>
                <a:gd name="T64" fmla="*/ 216 w 389"/>
                <a:gd name="T65" fmla="*/ 267 h 327"/>
                <a:gd name="T66" fmla="*/ 219 w 389"/>
                <a:gd name="T67" fmla="*/ 286 h 327"/>
                <a:gd name="T68" fmla="*/ 219 w 389"/>
                <a:gd name="T69" fmla="*/ 304 h 327"/>
                <a:gd name="T70" fmla="*/ 214 w 389"/>
                <a:gd name="T71" fmla="*/ 322 h 327"/>
                <a:gd name="T72" fmla="*/ 206 w 389"/>
                <a:gd name="T73" fmla="*/ 326 h 327"/>
                <a:gd name="T74" fmla="*/ 180 w 389"/>
                <a:gd name="T75" fmla="*/ 320 h 327"/>
                <a:gd name="T76" fmla="*/ 159 w 389"/>
                <a:gd name="T77" fmla="*/ 303 h 327"/>
                <a:gd name="T78" fmla="*/ 142 w 389"/>
                <a:gd name="T79" fmla="*/ 281 h 327"/>
                <a:gd name="T80" fmla="*/ 128 w 389"/>
                <a:gd name="T81" fmla="*/ 263 h 327"/>
                <a:gd name="T82" fmla="*/ 124 w 389"/>
                <a:gd name="T83" fmla="*/ 238 h 327"/>
                <a:gd name="T84" fmla="*/ 127 w 389"/>
                <a:gd name="T85" fmla="*/ 226 h 327"/>
                <a:gd name="T86" fmla="*/ 149 w 389"/>
                <a:gd name="T87" fmla="*/ 207 h 327"/>
                <a:gd name="T88" fmla="*/ 181 w 389"/>
                <a:gd name="T89" fmla="*/ 193 h 327"/>
                <a:gd name="T90" fmla="*/ 214 w 389"/>
                <a:gd name="T91" fmla="*/ 186 h 327"/>
                <a:gd name="T92" fmla="*/ 282 w 389"/>
                <a:gd name="T93" fmla="*/ 165 h 327"/>
                <a:gd name="T94" fmla="*/ 330 w 389"/>
                <a:gd name="T95" fmla="*/ 145 h 327"/>
                <a:gd name="T96" fmla="*/ 342 w 389"/>
                <a:gd name="T97" fmla="*/ 129 h 327"/>
                <a:gd name="T98" fmla="*/ 340 w 389"/>
                <a:gd name="T99" fmla="*/ 112 h 327"/>
                <a:gd name="T100" fmla="*/ 328 w 389"/>
                <a:gd name="T101" fmla="*/ 102 h 327"/>
                <a:gd name="T102" fmla="*/ 321 w 389"/>
                <a:gd name="T103" fmla="*/ 99 h 327"/>
                <a:gd name="T104" fmla="*/ 311 w 389"/>
                <a:gd name="T105" fmla="*/ 102 h 327"/>
                <a:gd name="T106" fmla="*/ 301 w 389"/>
                <a:gd name="T107" fmla="*/ 112 h 327"/>
                <a:gd name="T108" fmla="*/ 299 w 389"/>
                <a:gd name="T109" fmla="*/ 134 h 327"/>
                <a:gd name="T110" fmla="*/ 303 w 389"/>
                <a:gd name="T111" fmla="*/ 149 h 327"/>
                <a:gd name="T112" fmla="*/ 317 w 389"/>
                <a:gd name="T113" fmla="*/ 169 h 327"/>
                <a:gd name="T114" fmla="*/ 340 w 389"/>
                <a:gd name="T115" fmla="*/ 179 h 327"/>
                <a:gd name="T116" fmla="*/ 363 w 389"/>
                <a:gd name="T117" fmla="*/ 176 h 327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w 389"/>
                <a:gd name="T178" fmla="*/ 0 h 327"/>
                <a:gd name="T179" fmla="*/ 389 w 389"/>
                <a:gd name="T180" fmla="*/ 327 h 327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T177" t="T178" r="T179" b="T180"/>
              <a:pathLst>
                <a:path w="389" h="327">
                  <a:moveTo>
                    <a:pt x="6" y="0"/>
                  </a:moveTo>
                  <a:lnTo>
                    <a:pt x="6" y="10"/>
                  </a:lnTo>
                  <a:lnTo>
                    <a:pt x="2" y="20"/>
                  </a:lnTo>
                  <a:lnTo>
                    <a:pt x="1" y="27"/>
                  </a:lnTo>
                  <a:lnTo>
                    <a:pt x="1" y="36"/>
                  </a:lnTo>
                  <a:lnTo>
                    <a:pt x="0" y="51"/>
                  </a:lnTo>
                  <a:lnTo>
                    <a:pt x="0" y="90"/>
                  </a:lnTo>
                  <a:lnTo>
                    <a:pt x="1" y="96"/>
                  </a:lnTo>
                  <a:lnTo>
                    <a:pt x="2" y="102"/>
                  </a:lnTo>
                  <a:lnTo>
                    <a:pt x="3" y="107"/>
                  </a:lnTo>
                  <a:lnTo>
                    <a:pt x="5" y="117"/>
                  </a:lnTo>
                  <a:lnTo>
                    <a:pt x="5" y="126"/>
                  </a:lnTo>
                  <a:lnTo>
                    <a:pt x="6" y="136"/>
                  </a:lnTo>
                  <a:lnTo>
                    <a:pt x="6" y="158"/>
                  </a:lnTo>
                  <a:lnTo>
                    <a:pt x="6" y="161"/>
                  </a:lnTo>
                  <a:lnTo>
                    <a:pt x="10" y="167"/>
                  </a:lnTo>
                  <a:lnTo>
                    <a:pt x="11" y="173"/>
                  </a:lnTo>
                  <a:lnTo>
                    <a:pt x="11" y="170"/>
                  </a:lnTo>
                  <a:lnTo>
                    <a:pt x="8" y="165"/>
                  </a:lnTo>
                  <a:lnTo>
                    <a:pt x="5" y="156"/>
                  </a:lnTo>
                  <a:lnTo>
                    <a:pt x="3" y="153"/>
                  </a:lnTo>
                  <a:lnTo>
                    <a:pt x="2" y="146"/>
                  </a:lnTo>
                  <a:lnTo>
                    <a:pt x="1" y="137"/>
                  </a:lnTo>
                  <a:lnTo>
                    <a:pt x="0" y="128"/>
                  </a:lnTo>
                  <a:lnTo>
                    <a:pt x="0" y="125"/>
                  </a:lnTo>
                  <a:lnTo>
                    <a:pt x="1" y="122"/>
                  </a:lnTo>
                  <a:lnTo>
                    <a:pt x="3" y="117"/>
                  </a:lnTo>
                  <a:lnTo>
                    <a:pt x="8" y="111"/>
                  </a:lnTo>
                  <a:lnTo>
                    <a:pt x="16" y="105"/>
                  </a:lnTo>
                  <a:lnTo>
                    <a:pt x="22" y="103"/>
                  </a:lnTo>
                  <a:lnTo>
                    <a:pt x="27" y="102"/>
                  </a:lnTo>
                  <a:lnTo>
                    <a:pt x="36" y="102"/>
                  </a:lnTo>
                  <a:lnTo>
                    <a:pt x="44" y="102"/>
                  </a:lnTo>
                  <a:lnTo>
                    <a:pt x="51" y="103"/>
                  </a:lnTo>
                  <a:lnTo>
                    <a:pt x="62" y="108"/>
                  </a:lnTo>
                  <a:lnTo>
                    <a:pt x="70" y="112"/>
                  </a:lnTo>
                  <a:lnTo>
                    <a:pt x="80" y="120"/>
                  </a:lnTo>
                  <a:lnTo>
                    <a:pt x="85" y="125"/>
                  </a:lnTo>
                  <a:lnTo>
                    <a:pt x="92" y="134"/>
                  </a:lnTo>
                  <a:lnTo>
                    <a:pt x="100" y="145"/>
                  </a:lnTo>
                  <a:lnTo>
                    <a:pt x="103" y="151"/>
                  </a:lnTo>
                  <a:lnTo>
                    <a:pt x="105" y="158"/>
                  </a:lnTo>
                  <a:lnTo>
                    <a:pt x="107" y="167"/>
                  </a:lnTo>
                  <a:lnTo>
                    <a:pt x="107" y="170"/>
                  </a:lnTo>
                  <a:lnTo>
                    <a:pt x="106" y="172"/>
                  </a:lnTo>
                  <a:lnTo>
                    <a:pt x="104" y="176"/>
                  </a:lnTo>
                  <a:lnTo>
                    <a:pt x="99" y="180"/>
                  </a:lnTo>
                  <a:lnTo>
                    <a:pt x="89" y="188"/>
                  </a:lnTo>
                  <a:lnTo>
                    <a:pt x="86" y="189"/>
                  </a:lnTo>
                  <a:lnTo>
                    <a:pt x="77" y="190"/>
                  </a:lnTo>
                  <a:lnTo>
                    <a:pt x="69" y="191"/>
                  </a:lnTo>
                  <a:lnTo>
                    <a:pt x="60" y="191"/>
                  </a:lnTo>
                  <a:lnTo>
                    <a:pt x="37" y="191"/>
                  </a:lnTo>
                  <a:lnTo>
                    <a:pt x="29" y="190"/>
                  </a:lnTo>
                  <a:lnTo>
                    <a:pt x="19" y="187"/>
                  </a:lnTo>
                  <a:lnTo>
                    <a:pt x="16" y="187"/>
                  </a:lnTo>
                  <a:lnTo>
                    <a:pt x="12" y="185"/>
                  </a:lnTo>
                  <a:lnTo>
                    <a:pt x="7" y="181"/>
                  </a:lnTo>
                  <a:lnTo>
                    <a:pt x="7" y="180"/>
                  </a:lnTo>
                  <a:lnTo>
                    <a:pt x="6" y="178"/>
                  </a:lnTo>
                  <a:lnTo>
                    <a:pt x="7" y="177"/>
                  </a:lnTo>
                  <a:lnTo>
                    <a:pt x="8" y="176"/>
                  </a:lnTo>
                  <a:lnTo>
                    <a:pt x="10" y="175"/>
                  </a:lnTo>
                  <a:lnTo>
                    <a:pt x="22" y="175"/>
                  </a:lnTo>
                  <a:lnTo>
                    <a:pt x="49" y="175"/>
                  </a:lnTo>
                  <a:lnTo>
                    <a:pt x="57" y="176"/>
                  </a:lnTo>
                  <a:lnTo>
                    <a:pt x="64" y="178"/>
                  </a:lnTo>
                  <a:lnTo>
                    <a:pt x="72" y="179"/>
                  </a:lnTo>
                  <a:lnTo>
                    <a:pt x="81" y="178"/>
                  </a:lnTo>
                  <a:lnTo>
                    <a:pt x="90" y="176"/>
                  </a:lnTo>
                  <a:lnTo>
                    <a:pt x="99" y="175"/>
                  </a:lnTo>
                  <a:lnTo>
                    <a:pt x="108" y="173"/>
                  </a:lnTo>
                  <a:lnTo>
                    <a:pt x="118" y="170"/>
                  </a:lnTo>
                  <a:lnTo>
                    <a:pt x="127" y="167"/>
                  </a:lnTo>
                  <a:lnTo>
                    <a:pt x="139" y="161"/>
                  </a:lnTo>
                  <a:lnTo>
                    <a:pt x="147" y="156"/>
                  </a:lnTo>
                  <a:lnTo>
                    <a:pt x="152" y="150"/>
                  </a:lnTo>
                  <a:lnTo>
                    <a:pt x="154" y="147"/>
                  </a:lnTo>
                  <a:lnTo>
                    <a:pt x="159" y="142"/>
                  </a:lnTo>
                  <a:lnTo>
                    <a:pt x="163" y="140"/>
                  </a:lnTo>
                  <a:lnTo>
                    <a:pt x="168" y="134"/>
                  </a:lnTo>
                  <a:lnTo>
                    <a:pt x="174" y="125"/>
                  </a:lnTo>
                  <a:lnTo>
                    <a:pt x="182" y="117"/>
                  </a:lnTo>
                  <a:lnTo>
                    <a:pt x="183" y="115"/>
                  </a:lnTo>
                  <a:lnTo>
                    <a:pt x="185" y="111"/>
                  </a:lnTo>
                  <a:lnTo>
                    <a:pt x="186" y="110"/>
                  </a:lnTo>
                  <a:lnTo>
                    <a:pt x="187" y="109"/>
                  </a:lnTo>
                  <a:lnTo>
                    <a:pt x="191" y="107"/>
                  </a:lnTo>
                  <a:lnTo>
                    <a:pt x="191" y="108"/>
                  </a:lnTo>
                  <a:lnTo>
                    <a:pt x="191" y="112"/>
                  </a:lnTo>
                  <a:lnTo>
                    <a:pt x="191" y="120"/>
                  </a:lnTo>
                  <a:lnTo>
                    <a:pt x="191" y="169"/>
                  </a:lnTo>
                  <a:lnTo>
                    <a:pt x="192" y="175"/>
                  </a:lnTo>
                  <a:lnTo>
                    <a:pt x="193" y="180"/>
                  </a:lnTo>
                  <a:lnTo>
                    <a:pt x="205" y="227"/>
                  </a:lnTo>
                  <a:lnTo>
                    <a:pt x="207" y="234"/>
                  </a:lnTo>
                  <a:lnTo>
                    <a:pt x="212" y="253"/>
                  </a:lnTo>
                  <a:lnTo>
                    <a:pt x="216" y="267"/>
                  </a:lnTo>
                  <a:lnTo>
                    <a:pt x="217" y="274"/>
                  </a:lnTo>
                  <a:lnTo>
                    <a:pt x="218" y="280"/>
                  </a:lnTo>
                  <a:lnTo>
                    <a:pt x="219" y="286"/>
                  </a:lnTo>
                  <a:lnTo>
                    <a:pt x="219" y="296"/>
                  </a:lnTo>
                  <a:lnTo>
                    <a:pt x="219" y="301"/>
                  </a:lnTo>
                  <a:lnTo>
                    <a:pt x="219" y="304"/>
                  </a:lnTo>
                  <a:lnTo>
                    <a:pt x="216" y="313"/>
                  </a:lnTo>
                  <a:lnTo>
                    <a:pt x="215" y="320"/>
                  </a:lnTo>
                  <a:lnTo>
                    <a:pt x="214" y="322"/>
                  </a:lnTo>
                  <a:lnTo>
                    <a:pt x="213" y="323"/>
                  </a:lnTo>
                  <a:lnTo>
                    <a:pt x="211" y="324"/>
                  </a:lnTo>
                  <a:lnTo>
                    <a:pt x="206" y="326"/>
                  </a:lnTo>
                  <a:lnTo>
                    <a:pt x="196" y="326"/>
                  </a:lnTo>
                  <a:lnTo>
                    <a:pt x="190" y="325"/>
                  </a:lnTo>
                  <a:lnTo>
                    <a:pt x="180" y="320"/>
                  </a:lnTo>
                  <a:lnTo>
                    <a:pt x="173" y="316"/>
                  </a:lnTo>
                  <a:lnTo>
                    <a:pt x="165" y="310"/>
                  </a:lnTo>
                  <a:lnTo>
                    <a:pt x="159" y="303"/>
                  </a:lnTo>
                  <a:lnTo>
                    <a:pt x="154" y="296"/>
                  </a:lnTo>
                  <a:lnTo>
                    <a:pt x="148" y="289"/>
                  </a:lnTo>
                  <a:lnTo>
                    <a:pt x="142" y="281"/>
                  </a:lnTo>
                  <a:lnTo>
                    <a:pt x="137" y="274"/>
                  </a:lnTo>
                  <a:lnTo>
                    <a:pt x="131" y="266"/>
                  </a:lnTo>
                  <a:lnTo>
                    <a:pt x="128" y="263"/>
                  </a:lnTo>
                  <a:lnTo>
                    <a:pt x="126" y="255"/>
                  </a:lnTo>
                  <a:lnTo>
                    <a:pt x="125" y="248"/>
                  </a:lnTo>
                  <a:lnTo>
                    <a:pt x="124" y="238"/>
                  </a:lnTo>
                  <a:lnTo>
                    <a:pt x="124" y="236"/>
                  </a:lnTo>
                  <a:lnTo>
                    <a:pt x="126" y="230"/>
                  </a:lnTo>
                  <a:lnTo>
                    <a:pt x="127" y="226"/>
                  </a:lnTo>
                  <a:lnTo>
                    <a:pt x="129" y="223"/>
                  </a:lnTo>
                  <a:lnTo>
                    <a:pt x="138" y="216"/>
                  </a:lnTo>
                  <a:lnTo>
                    <a:pt x="149" y="207"/>
                  </a:lnTo>
                  <a:lnTo>
                    <a:pt x="160" y="200"/>
                  </a:lnTo>
                  <a:lnTo>
                    <a:pt x="170" y="196"/>
                  </a:lnTo>
                  <a:lnTo>
                    <a:pt x="181" y="193"/>
                  </a:lnTo>
                  <a:lnTo>
                    <a:pt x="192" y="192"/>
                  </a:lnTo>
                  <a:lnTo>
                    <a:pt x="203" y="189"/>
                  </a:lnTo>
                  <a:lnTo>
                    <a:pt x="214" y="186"/>
                  </a:lnTo>
                  <a:lnTo>
                    <a:pt x="242" y="176"/>
                  </a:lnTo>
                  <a:lnTo>
                    <a:pt x="270" y="167"/>
                  </a:lnTo>
                  <a:lnTo>
                    <a:pt x="282" y="165"/>
                  </a:lnTo>
                  <a:lnTo>
                    <a:pt x="287" y="164"/>
                  </a:lnTo>
                  <a:lnTo>
                    <a:pt x="298" y="161"/>
                  </a:lnTo>
                  <a:lnTo>
                    <a:pt x="330" y="145"/>
                  </a:lnTo>
                  <a:lnTo>
                    <a:pt x="336" y="139"/>
                  </a:lnTo>
                  <a:lnTo>
                    <a:pt x="340" y="133"/>
                  </a:lnTo>
                  <a:lnTo>
                    <a:pt x="342" y="129"/>
                  </a:lnTo>
                  <a:lnTo>
                    <a:pt x="343" y="119"/>
                  </a:lnTo>
                  <a:lnTo>
                    <a:pt x="342" y="117"/>
                  </a:lnTo>
                  <a:lnTo>
                    <a:pt x="340" y="112"/>
                  </a:lnTo>
                  <a:lnTo>
                    <a:pt x="336" y="106"/>
                  </a:lnTo>
                  <a:lnTo>
                    <a:pt x="334" y="104"/>
                  </a:lnTo>
                  <a:lnTo>
                    <a:pt x="328" y="102"/>
                  </a:lnTo>
                  <a:lnTo>
                    <a:pt x="325" y="99"/>
                  </a:lnTo>
                  <a:lnTo>
                    <a:pt x="323" y="98"/>
                  </a:lnTo>
                  <a:lnTo>
                    <a:pt x="321" y="99"/>
                  </a:lnTo>
                  <a:lnTo>
                    <a:pt x="317" y="100"/>
                  </a:lnTo>
                  <a:lnTo>
                    <a:pt x="313" y="101"/>
                  </a:lnTo>
                  <a:lnTo>
                    <a:pt x="311" y="102"/>
                  </a:lnTo>
                  <a:lnTo>
                    <a:pt x="306" y="106"/>
                  </a:lnTo>
                  <a:lnTo>
                    <a:pt x="302" y="109"/>
                  </a:lnTo>
                  <a:lnTo>
                    <a:pt x="301" y="112"/>
                  </a:lnTo>
                  <a:lnTo>
                    <a:pt x="299" y="118"/>
                  </a:lnTo>
                  <a:lnTo>
                    <a:pt x="299" y="125"/>
                  </a:lnTo>
                  <a:lnTo>
                    <a:pt x="299" y="134"/>
                  </a:lnTo>
                  <a:lnTo>
                    <a:pt x="298" y="136"/>
                  </a:lnTo>
                  <a:lnTo>
                    <a:pt x="300" y="142"/>
                  </a:lnTo>
                  <a:lnTo>
                    <a:pt x="303" y="149"/>
                  </a:lnTo>
                  <a:lnTo>
                    <a:pt x="306" y="156"/>
                  </a:lnTo>
                  <a:lnTo>
                    <a:pt x="312" y="164"/>
                  </a:lnTo>
                  <a:lnTo>
                    <a:pt x="317" y="169"/>
                  </a:lnTo>
                  <a:lnTo>
                    <a:pt x="327" y="174"/>
                  </a:lnTo>
                  <a:lnTo>
                    <a:pt x="331" y="176"/>
                  </a:lnTo>
                  <a:lnTo>
                    <a:pt x="340" y="179"/>
                  </a:lnTo>
                  <a:lnTo>
                    <a:pt x="345" y="179"/>
                  </a:lnTo>
                  <a:lnTo>
                    <a:pt x="353" y="178"/>
                  </a:lnTo>
                  <a:lnTo>
                    <a:pt x="363" y="176"/>
                  </a:lnTo>
                  <a:lnTo>
                    <a:pt x="388" y="169"/>
                  </a:lnTo>
                </a:path>
              </a:pathLst>
            </a:custGeom>
            <a:noFill/>
            <a:ln w="30480" cap="flat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fr-CA"/>
            </a:p>
          </p:txBody>
        </p:sp>
        <p:sp>
          <p:nvSpPr>
            <p:cNvPr id="24594" name="SMARTPenAnnotation13"/>
            <p:cNvSpPr>
              <a:spLocks/>
            </p:cNvSpPr>
            <p:nvPr/>
          </p:nvSpPr>
          <p:spPr bwMode="auto">
            <a:xfrm>
              <a:off x="4922" y="973"/>
              <a:ext cx="29" cy="232"/>
            </a:xfrm>
            <a:custGeom>
              <a:avLst/>
              <a:gdLst>
                <a:gd name="T0" fmla="*/ 11 w 29"/>
                <a:gd name="T1" fmla="*/ 0 h 232"/>
                <a:gd name="T2" fmla="*/ 8 w 29"/>
                <a:gd name="T3" fmla="*/ 3 h 232"/>
                <a:gd name="T4" fmla="*/ 7 w 29"/>
                <a:gd name="T5" fmla="*/ 5 h 232"/>
                <a:gd name="T6" fmla="*/ 7 w 29"/>
                <a:gd name="T7" fmla="*/ 6 h 232"/>
                <a:gd name="T8" fmla="*/ 6 w 29"/>
                <a:gd name="T9" fmla="*/ 10 h 232"/>
                <a:gd name="T10" fmla="*/ 6 w 29"/>
                <a:gd name="T11" fmla="*/ 16 h 232"/>
                <a:gd name="T12" fmla="*/ 6 w 29"/>
                <a:gd name="T13" fmla="*/ 30 h 232"/>
                <a:gd name="T14" fmla="*/ 6 w 29"/>
                <a:gd name="T15" fmla="*/ 74 h 232"/>
                <a:gd name="T16" fmla="*/ 5 w 29"/>
                <a:gd name="T17" fmla="*/ 80 h 232"/>
                <a:gd name="T18" fmla="*/ 4 w 29"/>
                <a:gd name="T19" fmla="*/ 86 h 232"/>
                <a:gd name="T20" fmla="*/ 3 w 29"/>
                <a:gd name="T21" fmla="*/ 93 h 232"/>
                <a:gd name="T22" fmla="*/ 2 w 29"/>
                <a:gd name="T23" fmla="*/ 100 h 232"/>
                <a:gd name="T24" fmla="*/ 1 w 29"/>
                <a:gd name="T25" fmla="*/ 106 h 232"/>
                <a:gd name="T26" fmla="*/ 1 w 29"/>
                <a:gd name="T27" fmla="*/ 112 h 232"/>
                <a:gd name="T28" fmla="*/ 0 w 29"/>
                <a:gd name="T29" fmla="*/ 118 h 232"/>
                <a:gd name="T30" fmla="*/ 0 w 29"/>
                <a:gd name="T31" fmla="*/ 129 h 232"/>
                <a:gd name="T32" fmla="*/ 0 w 29"/>
                <a:gd name="T33" fmla="*/ 146 h 232"/>
                <a:gd name="T34" fmla="*/ 1 w 29"/>
                <a:gd name="T35" fmla="*/ 151 h 232"/>
                <a:gd name="T36" fmla="*/ 2 w 29"/>
                <a:gd name="T37" fmla="*/ 156 h 232"/>
                <a:gd name="T38" fmla="*/ 3 w 29"/>
                <a:gd name="T39" fmla="*/ 160 h 232"/>
                <a:gd name="T40" fmla="*/ 4 w 29"/>
                <a:gd name="T41" fmla="*/ 165 h 232"/>
                <a:gd name="T42" fmla="*/ 4 w 29"/>
                <a:gd name="T43" fmla="*/ 170 h 232"/>
                <a:gd name="T44" fmla="*/ 5 w 29"/>
                <a:gd name="T45" fmla="*/ 175 h 232"/>
                <a:gd name="T46" fmla="*/ 5 w 29"/>
                <a:gd name="T47" fmla="*/ 180 h 232"/>
                <a:gd name="T48" fmla="*/ 5 w 29"/>
                <a:gd name="T49" fmla="*/ 189 h 232"/>
                <a:gd name="T50" fmla="*/ 6 w 29"/>
                <a:gd name="T51" fmla="*/ 193 h 232"/>
                <a:gd name="T52" fmla="*/ 7 w 29"/>
                <a:gd name="T53" fmla="*/ 197 h 232"/>
                <a:gd name="T54" fmla="*/ 8 w 29"/>
                <a:gd name="T55" fmla="*/ 200 h 232"/>
                <a:gd name="T56" fmla="*/ 10 w 29"/>
                <a:gd name="T57" fmla="*/ 204 h 232"/>
                <a:gd name="T58" fmla="*/ 12 w 29"/>
                <a:gd name="T59" fmla="*/ 208 h 232"/>
                <a:gd name="T60" fmla="*/ 13 w 29"/>
                <a:gd name="T61" fmla="*/ 212 h 232"/>
                <a:gd name="T62" fmla="*/ 15 w 29"/>
                <a:gd name="T63" fmla="*/ 215 h 232"/>
                <a:gd name="T64" fmla="*/ 17 w 29"/>
                <a:gd name="T65" fmla="*/ 218 h 232"/>
                <a:gd name="T66" fmla="*/ 21 w 29"/>
                <a:gd name="T67" fmla="*/ 224 h 232"/>
                <a:gd name="T68" fmla="*/ 22 w 29"/>
                <a:gd name="T69" fmla="*/ 225 h 232"/>
                <a:gd name="T70" fmla="*/ 28 w 29"/>
                <a:gd name="T71" fmla="*/ 231 h 232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w 29"/>
                <a:gd name="T109" fmla="*/ 0 h 232"/>
                <a:gd name="T110" fmla="*/ 29 w 29"/>
                <a:gd name="T111" fmla="*/ 232 h 232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T108" t="T109" r="T110" b="T111"/>
              <a:pathLst>
                <a:path w="29" h="232">
                  <a:moveTo>
                    <a:pt x="11" y="0"/>
                  </a:moveTo>
                  <a:lnTo>
                    <a:pt x="8" y="3"/>
                  </a:lnTo>
                  <a:lnTo>
                    <a:pt x="7" y="5"/>
                  </a:lnTo>
                  <a:lnTo>
                    <a:pt x="7" y="6"/>
                  </a:lnTo>
                  <a:lnTo>
                    <a:pt x="6" y="10"/>
                  </a:lnTo>
                  <a:lnTo>
                    <a:pt x="6" y="16"/>
                  </a:lnTo>
                  <a:lnTo>
                    <a:pt x="6" y="30"/>
                  </a:lnTo>
                  <a:lnTo>
                    <a:pt x="6" y="74"/>
                  </a:lnTo>
                  <a:lnTo>
                    <a:pt x="5" y="80"/>
                  </a:lnTo>
                  <a:lnTo>
                    <a:pt x="4" y="86"/>
                  </a:lnTo>
                  <a:lnTo>
                    <a:pt x="3" y="93"/>
                  </a:lnTo>
                  <a:lnTo>
                    <a:pt x="2" y="100"/>
                  </a:lnTo>
                  <a:lnTo>
                    <a:pt x="1" y="106"/>
                  </a:lnTo>
                  <a:lnTo>
                    <a:pt x="1" y="112"/>
                  </a:lnTo>
                  <a:lnTo>
                    <a:pt x="0" y="118"/>
                  </a:lnTo>
                  <a:lnTo>
                    <a:pt x="0" y="129"/>
                  </a:lnTo>
                  <a:lnTo>
                    <a:pt x="0" y="146"/>
                  </a:lnTo>
                  <a:lnTo>
                    <a:pt x="1" y="151"/>
                  </a:lnTo>
                  <a:lnTo>
                    <a:pt x="2" y="156"/>
                  </a:lnTo>
                  <a:lnTo>
                    <a:pt x="3" y="160"/>
                  </a:lnTo>
                  <a:lnTo>
                    <a:pt x="4" y="165"/>
                  </a:lnTo>
                  <a:lnTo>
                    <a:pt x="4" y="170"/>
                  </a:lnTo>
                  <a:lnTo>
                    <a:pt x="5" y="175"/>
                  </a:lnTo>
                  <a:lnTo>
                    <a:pt x="5" y="180"/>
                  </a:lnTo>
                  <a:lnTo>
                    <a:pt x="5" y="189"/>
                  </a:lnTo>
                  <a:lnTo>
                    <a:pt x="6" y="193"/>
                  </a:lnTo>
                  <a:lnTo>
                    <a:pt x="7" y="197"/>
                  </a:lnTo>
                  <a:lnTo>
                    <a:pt x="8" y="200"/>
                  </a:lnTo>
                  <a:lnTo>
                    <a:pt x="10" y="204"/>
                  </a:lnTo>
                  <a:lnTo>
                    <a:pt x="12" y="208"/>
                  </a:lnTo>
                  <a:lnTo>
                    <a:pt x="13" y="212"/>
                  </a:lnTo>
                  <a:lnTo>
                    <a:pt x="15" y="215"/>
                  </a:lnTo>
                  <a:lnTo>
                    <a:pt x="17" y="218"/>
                  </a:lnTo>
                  <a:lnTo>
                    <a:pt x="21" y="224"/>
                  </a:lnTo>
                  <a:lnTo>
                    <a:pt x="22" y="225"/>
                  </a:lnTo>
                  <a:lnTo>
                    <a:pt x="28" y="231"/>
                  </a:lnTo>
                </a:path>
              </a:pathLst>
            </a:custGeom>
            <a:noFill/>
            <a:ln w="30480" cap="flat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fr-CA"/>
            </a:p>
          </p:txBody>
        </p:sp>
        <p:sp>
          <p:nvSpPr>
            <p:cNvPr id="24595" name="SMARTPenAnnotation14"/>
            <p:cNvSpPr>
              <a:spLocks/>
            </p:cNvSpPr>
            <p:nvPr/>
          </p:nvSpPr>
          <p:spPr bwMode="auto">
            <a:xfrm>
              <a:off x="4860" y="1052"/>
              <a:ext cx="142" cy="12"/>
            </a:xfrm>
            <a:custGeom>
              <a:avLst/>
              <a:gdLst>
                <a:gd name="T0" fmla="*/ 0 w 142"/>
                <a:gd name="T1" fmla="*/ 0 h 12"/>
                <a:gd name="T2" fmla="*/ 30 w 142"/>
                <a:gd name="T3" fmla="*/ 0 h 12"/>
                <a:gd name="T4" fmla="*/ 35 w 142"/>
                <a:gd name="T5" fmla="*/ 1 h 12"/>
                <a:gd name="T6" fmla="*/ 40 w 142"/>
                <a:gd name="T7" fmla="*/ 2 h 12"/>
                <a:gd name="T8" fmla="*/ 45 w 142"/>
                <a:gd name="T9" fmla="*/ 3 h 12"/>
                <a:gd name="T10" fmla="*/ 51 w 142"/>
                <a:gd name="T11" fmla="*/ 4 h 12"/>
                <a:gd name="T12" fmla="*/ 56 w 142"/>
                <a:gd name="T13" fmla="*/ 4 h 12"/>
                <a:gd name="T14" fmla="*/ 62 w 142"/>
                <a:gd name="T15" fmla="*/ 5 h 12"/>
                <a:gd name="T16" fmla="*/ 68 w 142"/>
                <a:gd name="T17" fmla="*/ 6 h 12"/>
                <a:gd name="T18" fmla="*/ 73 w 142"/>
                <a:gd name="T19" fmla="*/ 7 h 12"/>
                <a:gd name="T20" fmla="*/ 79 w 142"/>
                <a:gd name="T21" fmla="*/ 8 h 12"/>
                <a:gd name="T22" fmla="*/ 84 w 142"/>
                <a:gd name="T23" fmla="*/ 9 h 12"/>
                <a:gd name="T24" fmla="*/ 88 w 142"/>
                <a:gd name="T25" fmla="*/ 10 h 12"/>
                <a:gd name="T26" fmla="*/ 93 w 142"/>
                <a:gd name="T27" fmla="*/ 10 h 12"/>
                <a:gd name="T28" fmla="*/ 97 w 142"/>
                <a:gd name="T29" fmla="*/ 11 h 12"/>
                <a:gd name="T30" fmla="*/ 108 w 142"/>
                <a:gd name="T31" fmla="*/ 11 h 12"/>
                <a:gd name="T32" fmla="*/ 129 w 142"/>
                <a:gd name="T33" fmla="*/ 11 h 12"/>
                <a:gd name="T34" fmla="*/ 141 w 142"/>
                <a:gd name="T35" fmla="*/ 11 h 12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142"/>
                <a:gd name="T55" fmla="*/ 0 h 12"/>
                <a:gd name="T56" fmla="*/ 142 w 142"/>
                <a:gd name="T57" fmla="*/ 12 h 12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142" h="12">
                  <a:moveTo>
                    <a:pt x="0" y="0"/>
                  </a:moveTo>
                  <a:lnTo>
                    <a:pt x="30" y="0"/>
                  </a:lnTo>
                  <a:lnTo>
                    <a:pt x="35" y="1"/>
                  </a:lnTo>
                  <a:lnTo>
                    <a:pt x="40" y="2"/>
                  </a:lnTo>
                  <a:lnTo>
                    <a:pt x="45" y="3"/>
                  </a:lnTo>
                  <a:lnTo>
                    <a:pt x="51" y="4"/>
                  </a:lnTo>
                  <a:lnTo>
                    <a:pt x="56" y="4"/>
                  </a:lnTo>
                  <a:lnTo>
                    <a:pt x="62" y="5"/>
                  </a:lnTo>
                  <a:lnTo>
                    <a:pt x="68" y="6"/>
                  </a:lnTo>
                  <a:lnTo>
                    <a:pt x="73" y="7"/>
                  </a:lnTo>
                  <a:lnTo>
                    <a:pt x="79" y="8"/>
                  </a:lnTo>
                  <a:lnTo>
                    <a:pt x="84" y="9"/>
                  </a:lnTo>
                  <a:lnTo>
                    <a:pt x="88" y="10"/>
                  </a:lnTo>
                  <a:lnTo>
                    <a:pt x="93" y="10"/>
                  </a:lnTo>
                  <a:lnTo>
                    <a:pt x="97" y="11"/>
                  </a:lnTo>
                  <a:lnTo>
                    <a:pt x="108" y="11"/>
                  </a:lnTo>
                  <a:lnTo>
                    <a:pt x="129" y="11"/>
                  </a:lnTo>
                  <a:lnTo>
                    <a:pt x="141" y="11"/>
                  </a:lnTo>
                </a:path>
              </a:pathLst>
            </a:custGeom>
            <a:noFill/>
            <a:ln w="30480" cap="flat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fr-CA"/>
            </a:p>
          </p:txBody>
        </p:sp>
        <p:sp>
          <p:nvSpPr>
            <p:cNvPr id="24596" name="SMARTPenAnnotation15"/>
            <p:cNvSpPr>
              <a:spLocks/>
            </p:cNvSpPr>
            <p:nvPr/>
          </p:nvSpPr>
          <p:spPr bwMode="auto">
            <a:xfrm>
              <a:off x="4714" y="996"/>
              <a:ext cx="6" cy="12"/>
            </a:xfrm>
            <a:custGeom>
              <a:avLst/>
              <a:gdLst>
                <a:gd name="T0" fmla="*/ 5 w 6"/>
                <a:gd name="T1" fmla="*/ 0 h 12"/>
                <a:gd name="T2" fmla="*/ 1 w 6"/>
                <a:gd name="T3" fmla="*/ 4 h 12"/>
                <a:gd name="T4" fmla="*/ 0 w 6"/>
                <a:gd name="T5" fmla="*/ 5 h 12"/>
                <a:gd name="T6" fmla="*/ 0 w 6"/>
                <a:gd name="T7" fmla="*/ 7 h 12"/>
                <a:gd name="T8" fmla="*/ 0 w 6"/>
                <a:gd name="T9" fmla="*/ 11 h 1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6"/>
                <a:gd name="T16" fmla="*/ 0 h 12"/>
                <a:gd name="T17" fmla="*/ 6 w 6"/>
                <a:gd name="T18" fmla="*/ 12 h 12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6" h="12">
                  <a:moveTo>
                    <a:pt x="5" y="0"/>
                  </a:moveTo>
                  <a:lnTo>
                    <a:pt x="1" y="4"/>
                  </a:lnTo>
                  <a:lnTo>
                    <a:pt x="0" y="5"/>
                  </a:lnTo>
                  <a:lnTo>
                    <a:pt x="0" y="7"/>
                  </a:lnTo>
                  <a:lnTo>
                    <a:pt x="0" y="11"/>
                  </a:lnTo>
                </a:path>
              </a:pathLst>
            </a:custGeom>
            <a:noFill/>
            <a:ln w="30480" cap="flat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fr-CA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Le plus-que-parfait</a:t>
            </a:r>
          </a:p>
        </p:txBody>
      </p:sp>
      <p:sp>
        <p:nvSpPr>
          <p:cNvPr id="25603" name="Content Placeholder 5"/>
          <p:cNvSpPr>
            <a:spLocks noGrp="1"/>
          </p:cNvSpPr>
          <p:nvPr>
            <p:ph idx="1"/>
          </p:nvPr>
        </p:nvSpPr>
        <p:spPr>
          <a:ln>
            <a:solidFill>
              <a:srgbClr val="FFFF00"/>
            </a:solidFill>
          </a:ln>
        </p:spPr>
        <p:txBody>
          <a:bodyPr/>
          <a:lstStyle/>
          <a:p>
            <a:pPr eaLnBrk="1" hangingPunct="1"/>
            <a:r>
              <a:rPr lang="en-US" smtClean="0"/>
              <a:t>On l’utilise pour les actions qui sont </a:t>
            </a:r>
            <a:r>
              <a:rPr lang="en-US" b="1" i="1" smtClean="0"/>
              <a:t>“plus anciennes”</a:t>
            </a:r>
            <a:r>
              <a:rPr lang="en-US" smtClean="0"/>
              <a:t> que celles du passé composé ou de l’imparfait.</a:t>
            </a:r>
          </a:p>
          <a:p>
            <a:pPr lvl="1" eaLnBrk="1" hangingPunct="1"/>
            <a:r>
              <a:rPr lang="en-US" smtClean="0"/>
              <a:t>Ex: Les enfants </a:t>
            </a:r>
            <a:r>
              <a:rPr lang="en-US" smtClean="0">
                <a:solidFill>
                  <a:srgbClr val="FF0000"/>
                </a:solidFill>
              </a:rPr>
              <a:t>étaient couchés </a:t>
            </a:r>
            <a:r>
              <a:rPr lang="en-US" smtClean="0"/>
              <a:t>quand je </a:t>
            </a:r>
            <a:r>
              <a:rPr lang="en-US" smtClean="0">
                <a:solidFill>
                  <a:srgbClr val="00B0F0"/>
                </a:solidFill>
              </a:rPr>
              <a:t>suis arrivée </a:t>
            </a:r>
            <a:r>
              <a:rPr lang="en-US" smtClean="0"/>
              <a:t>hier soir.</a:t>
            </a:r>
            <a:endParaRPr lang="fr-CA" smtClean="0"/>
          </a:p>
          <a:p>
            <a:pPr lvl="1" eaLnBrk="1" hangingPunct="1">
              <a:buFont typeface="Wingdings" pitchFamily="2" charset="2"/>
              <a:buNone/>
            </a:pPr>
            <a:r>
              <a:rPr lang="en-US" smtClean="0"/>
              <a:t>(les enfants se sont couchés </a:t>
            </a:r>
            <a:r>
              <a:rPr lang="en-US" b="1" u="sng" smtClean="0"/>
              <a:t>avant</a:t>
            </a:r>
            <a:r>
              <a:rPr lang="en-US" smtClean="0"/>
              <a:t> que j’arrive.)</a:t>
            </a:r>
          </a:p>
          <a:p>
            <a:pPr lvl="1" eaLnBrk="1" hangingPunct="1">
              <a:buFont typeface="Wingdings" pitchFamily="2" charset="2"/>
              <a:buNone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Plus-que-parfait (suite)</a:t>
            </a:r>
          </a:p>
        </p:txBody>
      </p:sp>
      <p:sp>
        <p:nvSpPr>
          <p:cNvPr id="6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eaLnBrk="1" hangingPunct="1">
              <a:lnSpc>
                <a:spcPct val="90000"/>
              </a:lnSpc>
              <a:defRPr/>
            </a:pPr>
            <a:r>
              <a:rPr lang="fr-CA" sz="2800" dirty="0" smtClean="0"/>
              <a:t>C’est un temps composé (comme le passé composé) alors…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fr-CA" sz="2400" dirty="0" smtClean="0"/>
              <a:t>Déterminez l’</a:t>
            </a:r>
            <a:r>
              <a:rPr lang="fr-CA" sz="2400" b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auxiliaire</a:t>
            </a:r>
            <a:r>
              <a:rPr lang="fr-CA" sz="2400" dirty="0" smtClean="0"/>
              <a:t> à utiliser 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fr-CA" sz="2000" dirty="0" smtClean="0"/>
              <a:t>« </a:t>
            </a:r>
            <a:r>
              <a:rPr lang="fr-CA" sz="2000" dirty="0" smtClean="0">
                <a:solidFill>
                  <a:srgbClr val="FF0000"/>
                </a:solidFill>
              </a:rPr>
              <a:t>Être</a:t>
            </a:r>
            <a:r>
              <a:rPr lang="fr-CA" sz="2000" dirty="0" smtClean="0"/>
              <a:t> » pour les </a:t>
            </a:r>
            <a:r>
              <a:rPr lang="fr-CA" sz="2000" dirty="0" smtClean="0">
                <a:solidFill>
                  <a:schemeClr val="accent2"/>
                </a:solidFill>
              </a:rPr>
              <a:t>verbes de la maison</a:t>
            </a:r>
            <a:r>
              <a:rPr lang="fr-CA" sz="2000" dirty="0" smtClean="0"/>
              <a:t> et les </a:t>
            </a:r>
            <a:r>
              <a:rPr lang="fr-CA" sz="2000" dirty="0" smtClean="0">
                <a:solidFill>
                  <a:schemeClr val="accent2"/>
                </a:solidFill>
              </a:rPr>
              <a:t>verbes pronominaux.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fr-CA" sz="2000" dirty="0" smtClean="0">
                <a:solidFill>
                  <a:schemeClr val="accent2"/>
                </a:solidFill>
              </a:rPr>
              <a:t> </a:t>
            </a:r>
            <a:r>
              <a:rPr lang="fr-CA" sz="2000" dirty="0" smtClean="0"/>
              <a:t>«</a:t>
            </a:r>
            <a:r>
              <a:rPr lang="fr-CA" sz="2000" dirty="0" smtClean="0">
                <a:solidFill>
                  <a:schemeClr val="accent2"/>
                </a:solidFill>
              </a:rPr>
              <a:t> </a:t>
            </a:r>
            <a:r>
              <a:rPr lang="fr-CA" sz="2000" dirty="0" smtClean="0">
                <a:solidFill>
                  <a:srgbClr val="FF0000"/>
                </a:solidFill>
              </a:rPr>
              <a:t>Avoir</a:t>
            </a:r>
            <a:r>
              <a:rPr lang="fr-CA" sz="2000" dirty="0" smtClean="0">
                <a:solidFill>
                  <a:schemeClr val="accent2"/>
                </a:solidFill>
              </a:rPr>
              <a:t> </a:t>
            </a:r>
            <a:r>
              <a:rPr lang="fr-CA" sz="2000" dirty="0" smtClean="0"/>
              <a:t>» pour tous les autres verbes</a:t>
            </a:r>
            <a:r>
              <a:rPr lang="fr-CA" sz="2000" dirty="0" smtClean="0">
                <a:solidFill>
                  <a:schemeClr val="accent2"/>
                </a:solidFill>
              </a:rPr>
              <a:t>.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fr-CA" sz="2000" b="1" dirty="0" smtClean="0">
                <a:solidFill>
                  <a:srgbClr val="FF0000"/>
                </a:solidFill>
              </a:rPr>
              <a:t>N.B. – l’auxiliaire sera conjugué </a:t>
            </a:r>
            <a:r>
              <a:rPr lang="fr-CA" sz="2000" b="1" i="1" u="sng" dirty="0" smtClean="0">
                <a:solidFill>
                  <a:srgbClr val="FF0000"/>
                </a:solidFill>
              </a:rPr>
              <a:t>à l’imparfait</a:t>
            </a:r>
          </a:p>
          <a:p>
            <a:pPr lvl="2" eaLnBrk="1" hangingPunct="1">
              <a:lnSpc>
                <a:spcPct val="90000"/>
              </a:lnSpc>
              <a:defRPr/>
            </a:pPr>
            <a:endParaRPr lang="fr-CA" sz="2000" dirty="0" smtClean="0">
              <a:solidFill>
                <a:srgbClr val="FF0000"/>
              </a:solidFill>
            </a:endParaRPr>
          </a:p>
          <a:p>
            <a:pPr lvl="1" eaLnBrk="1" hangingPunct="1">
              <a:lnSpc>
                <a:spcPct val="90000"/>
              </a:lnSpc>
              <a:defRPr/>
            </a:pPr>
            <a:r>
              <a:rPr lang="fr-CA" sz="2400" dirty="0" smtClean="0"/>
              <a:t>Changer la terminaison du </a:t>
            </a:r>
            <a:r>
              <a:rPr lang="fr-CA" sz="2400" b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verbe principal (participe passé)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fr-CA" sz="24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L’accord du participe passé suivra exactement les mêmes règles qu’au passé composé.</a:t>
            </a:r>
            <a:endParaRPr lang="fr-CA" sz="2400" dirty="0" smtClean="0">
              <a:solidFill>
                <a:srgbClr val="FF0000"/>
              </a:solidFill>
            </a:endParaRPr>
          </a:p>
          <a:p>
            <a:pPr lvl="1" eaLnBrk="1" hangingPunct="1">
              <a:lnSpc>
                <a:spcPct val="90000"/>
              </a:lnSpc>
              <a:defRPr/>
            </a:pPr>
            <a:endParaRPr lang="fr-CA" sz="2400" dirty="0" smtClean="0">
              <a:solidFill>
                <a:schemeClr val="accent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>
                <a:solidFill>
                  <a:schemeClr val="tx1"/>
                </a:solidFill>
              </a:rPr>
              <a:t>Les groupes de verbes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idx="1"/>
          </p:nvPr>
        </p:nvSpPr>
        <p:spPr>
          <a:xfrm>
            <a:off x="609600" y="1600200"/>
            <a:ext cx="7848600" cy="4724400"/>
          </a:xfrm>
        </p:spPr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</a:pPr>
            <a:r>
              <a:rPr lang="fr-CA" sz="2800" b="1" smtClean="0">
                <a:solidFill>
                  <a:schemeClr val="hlink"/>
                </a:solidFill>
              </a:rPr>
              <a:t>premier (1er) groupe: terminaison “ER” à l’infinitif (il y en a environ 11 000 dans la langue française) * * MOUTON NOIR: ALLER</a:t>
            </a:r>
          </a:p>
          <a:p>
            <a:pPr lvl="1" eaLnBrk="1" hangingPunct="1">
              <a:lnSpc>
                <a:spcPct val="80000"/>
              </a:lnSpc>
            </a:pPr>
            <a:r>
              <a:rPr lang="fr-CA" sz="2400" smtClean="0">
                <a:solidFill>
                  <a:schemeClr val="hlink"/>
                </a:solidFill>
              </a:rPr>
              <a:t>Ex: ferm</a:t>
            </a:r>
            <a:r>
              <a:rPr lang="fr-CA" sz="2400" u="sng" smtClean="0">
                <a:solidFill>
                  <a:schemeClr val="hlink"/>
                </a:solidFill>
              </a:rPr>
              <a:t>er</a:t>
            </a:r>
            <a:r>
              <a:rPr lang="fr-CA" sz="2400" smtClean="0">
                <a:solidFill>
                  <a:schemeClr val="hlink"/>
                </a:solidFill>
              </a:rPr>
              <a:t> / nag</a:t>
            </a:r>
            <a:r>
              <a:rPr lang="fr-CA" sz="2400" u="sng" smtClean="0">
                <a:solidFill>
                  <a:schemeClr val="hlink"/>
                </a:solidFill>
              </a:rPr>
              <a:t>er</a:t>
            </a:r>
            <a:r>
              <a:rPr lang="fr-CA" sz="2400" smtClean="0">
                <a:solidFill>
                  <a:schemeClr val="hlink"/>
                </a:solidFill>
              </a:rPr>
              <a:t> / mont</a:t>
            </a:r>
            <a:r>
              <a:rPr lang="fr-CA" sz="2400" u="sng" smtClean="0">
                <a:solidFill>
                  <a:schemeClr val="hlink"/>
                </a:solidFill>
              </a:rPr>
              <a:t>er</a:t>
            </a:r>
          </a:p>
          <a:p>
            <a:pPr eaLnBrk="1" hangingPunct="1">
              <a:lnSpc>
                <a:spcPct val="80000"/>
              </a:lnSpc>
            </a:pPr>
            <a:r>
              <a:rPr lang="fr-CA" sz="2800" b="1" smtClean="0">
                <a:solidFill>
                  <a:schemeClr val="hlink"/>
                </a:solidFill>
              </a:rPr>
              <a:t>deuxième (2e) groupe: terminaison “IR”</a:t>
            </a:r>
            <a:r>
              <a:rPr lang="fr-CA" sz="2800" smtClean="0">
                <a:solidFill>
                  <a:schemeClr val="hlink"/>
                </a:solidFill>
              </a:rPr>
              <a:t> **(attention, il y a des exceptions….)</a:t>
            </a:r>
          </a:p>
          <a:p>
            <a:pPr lvl="1" eaLnBrk="1" hangingPunct="1">
              <a:lnSpc>
                <a:spcPct val="80000"/>
              </a:lnSpc>
            </a:pPr>
            <a:r>
              <a:rPr lang="fr-CA" sz="2400" smtClean="0">
                <a:solidFill>
                  <a:schemeClr val="hlink"/>
                </a:solidFill>
              </a:rPr>
              <a:t>Ex: fin</a:t>
            </a:r>
            <a:r>
              <a:rPr lang="fr-CA" sz="2400" u="sng" smtClean="0">
                <a:solidFill>
                  <a:schemeClr val="hlink"/>
                </a:solidFill>
              </a:rPr>
              <a:t>ir</a:t>
            </a:r>
            <a:r>
              <a:rPr lang="fr-CA" sz="2400" smtClean="0">
                <a:solidFill>
                  <a:schemeClr val="hlink"/>
                </a:solidFill>
              </a:rPr>
              <a:t> / chois</a:t>
            </a:r>
            <a:r>
              <a:rPr lang="fr-CA" sz="2400" u="sng" smtClean="0">
                <a:solidFill>
                  <a:schemeClr val="hlink"/>
                </a:solidFill>
              </a:rPr>
              <a:t>ir Exceptions: </a:t>
            </a:r>
            <a:r>
              <a:rPr lang="fr-CA" sz="2400" smtClean="0">
                <a:solidFill>
                  <a:schemeClr val="hlink"/>
                </a:solidFill>
              </a:rPr>
              <a:t>*venir / *tenir / *partir</a:t>
            </a:r>
            <a:endParaRPr lang="fr-CA" sz="2400" u="sng" smtClean="0">
              <a:solidFill>
                <a:schemeClr val="hlink"/>
              </a:solidFill>
            </a:endParaRPr>
          </a:p>
          <a:p>
            <a:pPr eaLnBrk="1" hangingPunct="1">
              <a:lnSpc>
                <a:spcPct val="80000"/>
              </a:lnSpc>
            </a:pPr>
            <a:r>
              <a:rPr lang="fr-CA" sz="2800" b="1" smtClean="0">
                <a:solidFill>
                  <a:schemeClr val="hlink"/>
                </a:solidFill>
              </a:rPr>
              <a:t>troisième (3e) groupe: terminaison “RE” / “OIR”</a:t>
            </a:r>
            <a:r>
              <a:rPr lang="fr-CA" sz="2800" smtClean="0">
                <a:solidFill>
                  <a:schemeClr val="hlink"/>
                </a:solidFill>
              </a:rPr>
              <a:t> (La majorité des verbes de ce groupe sont des exceptions)</a:t>
            </a:r>
          </a:p>
          <a:p>
            <a:pPr lvl="1" eaLnBrk="1" hangingPunct="1">
              <a:lnSpc>
                <a:spcPct val="80000"/>
              </a:lnSpc>
            </a:pPr>
            <a:r>
              <a:rPr lang="fr-CA" sz="2400" smtClean="0">
                <a:solidFill>
                  <a:schemeClr val="hlink"/>
                </a:solidFill>
              </a:rPr>
              <a:t>Fai</a:t>
            </a:r>
            <a:r>
              <a:rPr lang="fr-CA" sz="2400" u="sng" smtClean="0">
                <a:solidFill>
                  <a:schemeClr val="hlink"/>
                </a:solidFill>
              </a:rPr>
              <a:t>re</a:t>
            </a:r>
            <a:r>
              <a:rPr lang="fr-CA" sz="2400" smtClean="0">
                <a:solidFill>
                  <a:schemeClr val="hlink"/>
                </a:solidFill>
              </a:rPr>
              <a:t> / recev</a:t>
            </a:r>
            <a:r>
              <a:rPr lang="fr-CA" sz="2400" u="sng" smtClean="0">
                <a:solidFill>
                  <a:schemeClr val="hlink"/>
                </a:solidFill>
              </a:rPr>
              <a:t>oir</a:t>
            </a:r>
            <a:r>
              <a:rPr lang="fr-CA" sz="2400" smtClean="0">
                <a:solidFill>
                  <a:schemeClr val="hlink"/>
                </a:solidFill>
              </a:rPr>
              <a:t> / prendre /</a:t>
            </a:r>
          </a:p>
        </p:txBody>
      </p:sp>
      <p:grpSp>
        <p:nvGrpSpPr>
          <p:cNvPr id="4" name="SMARTInkShape-Group1"/>
          <p:cNvGrpSpPr/>
          <p:nvPr/>
        </p:nvGrpSpPr>
        <p:grpSpPr>
          <a:xfrm>
            <a:off x="2296171" y="4421436"/>
            <a:ext cx="284510" cy="298575"/>
            <a:chOff x="2296171" y="4421436"/>
            <a:chExt cx="284510" cy="298575"/>
          </a:xfrm>
        </p:grpSpPr>
        <p:sp>
          <p:nvSpPr>
            <p:cNvPr id="2" name="SMARTInkShape-1"/>
            <p:cNvSpPr/>
            <p:nvPr/>
          </p:nvSpPr>
          <p:spPr>
            <a:xfrm>
              <a:off x="2419945" y="4580930"/>
              <a:ext cx="160736" cy="139081"/>
            </a:xfrm>
            <a:custGeom>
              <a:avLst/>
              <a:gdLst/>
              <a:ahLst/>
              <a:cxnLst/>
              <a:rect l="0" t="0" r="0" b="0"/>
              <a:pathLst>
                <a:path w="160736" h="139081">
                  <a:moveTo>
                    <a:pt x="0" y="0"/>
                  </a:moveTo>
                  <a:lnTo>
                    <a:pt x="0" y="7688"/>
                  </a:lnTo>
                  <a:lnTo>
                    <a:pt x="6137" y="15813"/>
                  </a:lnTo>
                  <a:lnTo>
                    <a:pt x="7689" y="21249"/>
                  </a:lnTo>
                  <a:lnTo>
                    <a:pt x="9095" y="23096"/>
                  </a:lnTo>
                  <a:lnTo>
                    <a:pt x="13303" y="25147"/>
                  </a:lnTo>
                  <a:lnTo>
                    <a:pt x="14822" y="27679"/>
                  </a:lnTo>
                  <a:lnTo>
                    <a:pt x="17952" y="39731"/>
                  </a:lnTo>
                  <a:lnTo>
                    <a:pt x="33253" y="69461"/>
                  </a:lnTo>
                  <a:lnTo>
                    <a:pt x="44717" y="103275"/>
                  </a:lnTo>
                  <a:lnTo>
                    <a:pt x="51534" y="115907"/>
                  </a:lnTo>
                  <a:lnTo>
                    <a:pt x="52215" y="118943"/>
                  </a:lnTo>
                  <a:lnTo>
                    <a:pt x="62105" y="133419"/>
                  </a:lnTo>
                  <a:lnTo>
                    <a:pt x="70161" y="133899"/>
                  </a:lnTo>
                  <a:lnTo>
                    <a:pt x="70587" y="134906"/>
                  </a:lnTo>
                  <a:lnTo>
                    <a:pt x="71186" y="139080"/>
                  </a:lnTo>
                  <a:lnTo>
                    <a:pt x="71326" y="136889"/>
                  </a:lnTo>
                  <a:lnTo>
                    <a:pt x="70371" y="135908"/>
                  </a:lnTo>
                  <a:lnTo>
                    <a:pt x="62873" y="134021"/>
                  </a:lnTo>
                  <a:lnTo>
                    <a:pt x="71435" y="133945"/>
                  </a:lnTo>
                  <a:lnTo>
                    <a:pt x="76178" y="129205"/>
                  </a:lnTo>
                  <a:lnTo>
                    <a:pt x="78505" y="124231"/>
                  </a:lnTo>
                  <a:lnTo>
                    <a:pt x="79126" y="121516"/>
                  </a:lnTo>
                  <a:lnTo>
                    <a:pt x="84740" y="112954"/>
                  </a:lnTo>
                  <a:lnTo>
                    <a:pt x="111372" y="92264"/>
                  </a:lnTo>
                  <a:lnTo>
                    <a:pt x="120206" y="77389"/>
                  </a:lnTo>
                  <a:lnTo>
                    <a:pt x="145110" y="44281"/>
                  </a:lnTo>
                  <a:lnTo>
                    <a:pt x="150923" y="29288"/>
                  </a:lnTo>
                  <a:lnTo>
                    <a:pt x="152209" y="28455"/>
                  </a:lnTo>
                  <a:lnTo>
                    <a:pt x="160735" y="26789"/>
                  </a:lnTo>
                </a:path>
              </a:pathLst>
            </a:cu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SMARTInkShape-2"/>
            <p:cNvSpPr/>
            <p:nvPr/>
          </p:nvSpPr>
          <p:spPr>
            <a:xfrm>
              <a:off x="2296171" y="4421436"/>
              <a:ext cx="204143" cy="222003"/>
            </a:xfrm>
            <a:custGeom>
              <a:avLst/>
              <a:gdLst/>
              <a:ahLst/>
              <a:cxnLst/>
              <a:rect l="0" t="0" r="0" b="0"/>
              <a:pathLst>
                <a:path w="204143" h="222003">
                  <a:moveTo>
                    <a:pt x="7688" y="7689"/>
                  </a:moveTo>
                  <a:lnTo>
                    <a:pt x="0" y="7689"/>
                  </a:lnTo>
                  <a:lnTo>
                    <a:pt x="21933" y="0"/>
                  </a:lnTo>
                  <a:lnTo>
                    <a:pt x="38698" y="3868"/>
                  </a:lnTo>
                  <a:lnTo>
                    <a:pt x="79682" y="23967"/>
                  </a:lnTo>
                  <a:lnTo>
                    <a:pt x="103434" y="36655"/>
                  </a:lnTo>
                  <a:lnTo>
                    <a:pt x="141491" y="65523"/>
                  </a:lnTo>
                  <a:lnTo>
                    <a:pt x="160553" y="89317"/>
                  </a:lnTo>
                  <a:lnTo>
                    <a:pt x="179684" y="132871"/>
                  </a:lnTo>
                  <a:lnTo>
                    <a:pt x="185971" y="173601"/>
                  </a:lnTo>
                  <a:lnTo>
                    <a:pt x="195129" y="213561"/>
                  </a:lnTo>
                  <a:lnTo>
                    <a:pt x="195175" y="217589"/>
                  </a:lnTo>
                  <a:lnTo>
                    <a:pt x="196180" y="219059"/>
                  </a:lnTo>
                  <a:lnTo>
                    <a:pt x="197841" y="220040"/>
                  </a:lnTo>
                  <a:lnTo>
                    <a:pt x="204132" y="221998"/>
                  </a:lnTo>
                  <a:lnTo>
                    <a:pt x="196452" y="222001"/>
                  </a:lnTo>
                  <a:lnTo>
                    <a:pt x="204142" y="222002"/>
                  </a:lnTo>
                </a:path>
              </a:pathLst>
            </a:cu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" name="SMARTInkShape-Group2"/>
          <p:cNvGrpSpPr/>
          <p:nvPr/>
        </p:nvGrpSpPr>
        <p:grpSpPr>
          <a:xfrm>
            <a:off x="5616773" y="4277320"/>
            <a:ext cx="321470" cy="410767"/>
            <a:chOff x="5616773" y="4277320"/>
            <a:chExt cx="321470" cy="410767"/>
          </a:xfrm>
        </p:grpSpPr>
        <p:sp>
          <p:nvSpPr>
            <p:cNvPr id="5" name="SMARTInkShape-3"/>
            <p:cNvSpPr/>
            <p:nvPr/>
          </p:nvSpPr>
          <p:spPr>
            <a:xfrm>
              <a:off x="5616773" y="4545211"/>
              <a:ext cx="187525" cy="142876"/>
            </a:xfrm>
            <a:custGeom>
              <a:avLst/>
              <a:gdLst/>
              <a:ahLst/>
              <a:cxnLst/>
              <a:rect l="0" t="0" r="0" b="0"/>
              <a:pathLst>
                <a:path w="187525" h="142876">
                  <a:moveTo>
                    <a:pt x="0" y="0"/>
                  </a:moveTo>
                  <a:lnTo>
                    <a:pt x="993" y="29470"/>
                  </a:lnTo>
                  <a:lnTo>
                    <a:pt x="7069" y="46647"/>
                  </a:lnTo>
                  <a:lnTo>
                    <a:pt x="11024" y="63100"/>
                  </a:lnTo>
                  <a:lnTo>
                    <a:pt x="18481" y="77897"/>
                  </a:lnTo>
                  <a:lnTo>
                    <a:pt x="47636" y="118652"/>
                  </a:lnTo>
                  <a:lnTo>
                    <a:pt x="59534" y="136032"/>
                  </a:lnTo>
                  <a:lnTo>
                    <a:pt x="71429" y="142870"/>
                  </a:lnTo>
                  <a:lnTo>
                    <a:pt x="71438" y="142875"/>
                  </a:lnTo>
                  <a:lnTo>
                    <a:pt x="76178" y="138135"/>
                  </a:lnTo>
                  <a:lnTo>
                    <a:pt x="81151" y="135807"/>
                  </a:lnTo>
                  <a:lnTo>
                    <a:pt x="95354" y="133198"/>
                  </a:lnTo>
                  <a:lnTo>
                    <a:pt x="110146" y="121549"/>
                  </a:lnTo>
                  <a:lnTo>
                    <a:pt x="152173" y="79991"/>
                  </a:lnTo>
                  <a:lnTo>
                    <a:pt x="164041" y="67137"/>
                  </a:lnTo>
                  <a:lnTo>
                    <a:pt x="176403" y="44745"/>
                  </a:lnTo>
                  <a:lnTo>
                    <a:pt x="178612" y="38738"/>
                  </a:lnTo>
                  <a:lnTo>
                    <a:pt x="187524" y="26789"/>
                  </a:lnTo>
                </a:path>
              </a:pathLst>
            </a:cu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SMARTInkShape-4"/>
            <p:cNvSpPr/>
            <p:nvPr/>
          </p:nvSpPr>
          <p:spPr>
            <a:xfrm>
              <a:off x="5689575" y="4277320"/>
              <a:ext cx="248668" cy="357189"/>
            </a:xfrm>
            <a:custGeom>
              <a:avLst/>
              <a:gdLst/>
              <a:ahLst/>
              <a:cxnLst/>
              <a:rect l="0" t="0" r="0" b="0"/>
              <a:pathLst>
                <a:path w="248668" h="357189">
                  <a:moveTo>
                    <a:pt x="248667" y="0"/>
                  </a:moveTo>
                  <a:lnTo>
                    <a:pt x="243927" y="0"/>
                  </a:lnTo>
                  <a:lnTo>
                    <a:pt x="242530" y="993"/>
                  </a:lnTo>
                  <a:lnTo>
                    <a:pt x="241599" y="2646"/>
                  </a:lnTo>
                  <a:lnTo>
                    <a:pt x="240106" y="7689"/>
                  </a:lnTo>
                  <a:lnTo>
                    <a:pt x="237255" y="8378"/>
                  </a:lnTo>
                  <a:lnTo>
                    <a:pt x="235106" y="8562"/>
                  </a:lnTo>
                  <a:lnTo>
                    <a:pt x="201589" y="24140"/>
                  </a:lnTo>
                  <a:lnTo>
                    <a:pt x="157337" y="53584"/>
                  </a:lnTo>
                  <a:lnTo>
                    <a:pt x="117803" y="78383"/>
                  </a:lnTo>
                  <a:lnTo>
                    <a:pt x="81481" y="116318"/>
                  </a:lnTo>
                  <a:lnTo>
                    <a:pt x="47225" y="158893"/>
                  </a:lnTo>
                  <a:lnTo>
                    <a:pt x="22679" y="202299"/>
                  </a:lnTo>
                  <a:lnTo>
                    <a:pt x="10720" y="245064"/>
                  </a:lnTo>
                  <a:lnTo>
                    <a:pt x="5543" y="272312"/>
                  </a:lnTo>
                  <a:lnTo>
                    <a:pt x="1706" y="281762"/>
                  </a:lnTo>
                  <a:lnTo>
                    <a:pt x="0" y="292577"/>
                  </a:lnTo>
                  <a:lnTo>
                    <a:pt x="6444" y="322759"/>
                  </a:lnTo>
                  <a:lnTo>
                    <a:pt x="9713" y="329649"/>
                  </a:lnTo>
                  <a:lnTo>
                    <a:pt x="22968" y="348192"/>
                  </a:lnTo>
                  <a:lnTo>
                    <a:pt x="25425" y="357188"/>
                  </a:lnTo>
                </a:path>
              </a:pathLst>
            </a:cu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SMARTInkShape-Group3"/>
          <p:cNvGrpSpPr/>
          <p:nvPr/>
        </p:nvGrpSpPr>
        <p:grpSpPr>
          <a:xfrm>
            <a:off x="6634758" y="4295180"/>
            <a:ext cx="258962" cy="339329"/>
            <a:chOff x="6634758" y="4295180"/>
            <a:chExt cx="258962" cy="339329"/>
          </a:xfrm>
        </p:grpSpPr>
        <p:sp>
          <p:nvSpPr>
            <p:cNvPr id="8" name="SMARTInkShape-5"/>
            <p:cNvSpPr/>
            <p:nvPr/>
          </p:nvSpPr>
          <p:spPr>
            <a:xfrm>
              <a:off x="6634758" y="4455914"/>
              <a:ext cx="160735" cy="178595"/>
            </a:xfrm>
            <a:custGeom>
              <a:avLst/>
              <a:gdLst/>
              <a:ahLst/>
              <a:cxnLst/>
              <a:rect l="0" t="0" r="0" b="0"/>
              <a:pathLst>
                <a:path w="160735" h="178595">
                  <a:moveTo>
                    <a:pt x="0" y="0"/>
                  </a:moveTo>
                  <a:lnTo>
                    <a:pt x="0" y="42304"/>
                  </a:lnTo>
                  <a:lnTo>
                    <a:pt x="992" y="50552"/>
                  </a:lnTo>
                  <a:lnTo>
                    <a:pt x="16250" y="90624"/>
                  </a:lnTo>
                  <a:lnTo>
                    <a:pt x="34429" y="128143"/>
                  </a:lnTo>
                  <a:lnTo>
                    <a:pt x="40106" y="137319"/>
                  </a:lnTo>
                  <a:lnTo>
                    <a:pt x="46397" y="151295"/>
                  </a:lnTo>
                  <a:lnTo>
                    <a:pt x="58769" y="166621"/>
                  </a:lnTo>
                  <a:lnTo>
                    <a:pt x="62015" y="176821"/>
                  </a:lnTo>
                  <a:lnTo>
                    <a:pt x="63171" y="177412"/>
                  </a:lnTo>
                  <a:lnTo>
                    <a:pt x="71437" y="178594"/>
                  </a:lnTo>
                  <a:lnTo>
                    <a:pt x="115166" y="140597"/>
                  </a:lnTo>
                  <a:lnTo>
                    <a:pt x="138870" y="101298"/>
                  </a:lnTo>
                  <a:lnTo>
                    <a:pt x="147088" y="74034"/>
                  </a:lnTo>
                  <a:lnTo>
                    <a:pt x="158251" y="54312"/>
                  </a:lnTo>
                  <a:lnTo>
                    <a:pt x="160734" y="35719"/>
                  </a:lnTo>
                </a:path>
              </a:pathLst>
            </a:cu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SMARTInkShape-6"/>
            <p:cNvSpPr/>
            <p:nvPr/>
          </p:nvSpPr>
          <p:spPr>
            <a:xfrm>
              <a:off x="6710263" y="4295180"/>
              <a:ext cx="183457" cy="267891"/>
            </a:xfrm>
            <a:custGeom>
              <a:avLst/>
              <a:gdLst/>
              <a:ahLst/>
              <a:cxnLst/>
              <a:rect l="0" t="0" r="0" b="0"/>
              <a:pathLst>
                <a:path w="183457" h="267891">
                  <a:moveTo>
                    <a:pt x="183456" y="0"/>
                  </a:moveTo>
                  <a:lnTo>
                    <a:pt x="170153" y="0"/>
                  </a:lnTo>
                  <a:lnTo>
                    <a:pt x="168635" y="992"/>
                  </a:lnTo>
                  <a:lnTo>
                    <a:pt x="167621" y="2645"/>
                  </a:lnTo>
                  <a:lnTo>
                    <a:pt x="165996" y="7688"/>
                  </a:lnTo>
                  <a:lnTo>
                    <a:pt x="160975" y="13302"/>
                  </a:lnTo>
                  <a:lnTo>
                    <a:pt x="155935" y="15834"/>
                  </a:lnTo>
                  <a:lnTo>
                    <a:pt x="153203" y="16509"/>
                  </a:lnTo>
                  <a:lnTo>
                    <a:pt x="151381" y="17951"/>
                  </a:lnTo>
                  <a:lnTo>
                    <a:pt x="149357" y="22199"/>
                  </a:lnTo>
                  <a:lnTo>
                    <a:pt x="143165" y="27395"/>
                  </a:lnTo>
                  <a:lnTo>
                    <a:pt x="102891" y="56762"/>
                  </a:lnTo>
                  <a:lnTo>
                    <a:pt x="59092" y="89249"/>
                  </a:lnTo>
                  <a:lnTo>
                    <a:pt x="20997" y="119061"/>
                  </a:lnTo>
                  <a:lnTo>
                    <a:pt x="16994" y="127660"/>
                  </a:lnTo>
                  <a:lnTo>
                    <a:pt x="14223" y="137105"/>
                  </a:lnTo>
                  <a:lnTo>
                    <a:pt x="7005" y="151252"/>
                  </a:lnTo>
                  <a:lnTo>
                    <a:pt x="0" y="179880"/>
                  </a:lnTo>
                  <a:lnTo>
                    <a:pt x="4614" y="216700"/>
                  </a:lnTo>
                  <a:lnTo>
                    <a:pt x="7398" y="222980"/>
                  </a:lnTo>
                  <a:lnTo>
                    <a:pt x="12528" y="230356"/>
                  </a:lnTo>
                  <a:lnTo>
                    <a:pt x="13681" y="239701"/>
                  </a:lnTo>
                  <a:lnTo>
                    <a:pt x="21470" y="248667"/>
                  </a:lnTo>
                  <a:lnTo>
                    <a:pt x="22689" y="258557"/>
                  </a:lnTo>
                  <a:lnTo>
                    <a:pt x="22721" y="267890"/>
                  </a:lnTo>
                </a:path>
              </a:pathLst>
            </a:cu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fr-CA" sz="3800" smtClean="0"/>
              <a:t>Il y a 3 verbes </a:t>
            </a:r>
            <a:r>
              <a:rPr lang="fr-CA" sz="3800" b="1" u="sng" smtClean="0"/>
              <a:t>exceptionnels</a:t>
            </a:r>
            <a:r>
              <a:rPr lang="fr-CA" sz="3800" smtClean="0"/>
              <a:t> et </a:t>
            </a:r>
            <a:r>
              <a:rPr lang="fr-CA" sz="3800" b="1" u="sng" smtClean="0"/>
              <a:t>importants</a:t>
            </a:r>
            <a:r>
              <a:rPr lang="fr-CA" sz="3800" smtClean="0"/>
              <a:t>: (</a:t>
            </a:r>
            <a:r>
              <a:rPr lang="fr-CA" sz="3800" u="sng" smtClean="0"/>
              <a:t>Au présent</a:t>
            </a:r>
            <a:r>
              <a:rPr lang="fr-CA" sz="3800" smtClean="0"/>
              <a:t>)</a:t>
            </a:r>
          </a:p>
        </p:txBody>
      </p:sp>
      <p:sp>
        <p:nvSpPr>
          <p:cNvPr id="11267" name="Rectangle 6"/>
          <p:cNvSpPr>
            <a:spLocks noGrp="1" noChangeArrowheads="1"/>
          </p:cNvSpPr>
          <p:nvPr>
            <p:ph idx="1"/>
          </p:nvPr>
        </p:nvSpPr>
        <p:spPr>
          <a:xfrm>
            <a:off x="2895600" y="1905000"/>
            <a:ext cx="3048000" cy="35814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fr-CA" sz="3600" u="sng" smtClean="0"/>
              <a:t>AVOIR</a:t>
            </a:r>
          </a:p>
          <a:p>
            <a:pPr eaLnBrk="1" hangingPunct="1">
              <a:lnSpc>
                <a:spcPct val="90000"/>
              </a:lnSpc>
            </a:pPr>
            <a:endParaRPr lang="fr-CA" sz="3600" u="sng" smtClean="0"/>
          </a:p>
          <a:p>
            <a:pPr eaLnBrk="1" hangingPunct="1">
              <a:lnSpc>
                <a:spcPct val="90000"/>
              </a:lnSpc>
            </a:pPr>
            <a:r>
              <a:rPr lang="fr-CA" sz="3600" u="sng" smtClean="0"/>
              <a:t>ÊTRE</a:t>
            </a:r>
          </a:p>
          <a:p>
            <a:pPr eaLnBrk="1" hangingPunct="1">
              <a:lnSpc>
                <a:spcPct val="90000"/>
              </a:lnSpc>
            </a:pPr>
            <a:endParaRPr lang="fr-CA" sz="3600" u="sng" smtClean="0"/>
          </a:p>
          <a:p>
            <a:pPr eaLnBrk="1" hangingPunct="1">
              <a:lnSpc>
                <a:spcPct val="90000"/>
              </a:lnSpc>
            </a:pPr>
            <a:r>
              <a:rPr lang="fr-CA" sz="3600" u="sng" smtClean="0"/>
              <a:t>ALLER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AVOIR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idx="1"/>
          </p:nvPr>
        </p:nvSpPr>
        <p:spPr>
          <a:xfrm>
            <a:off x="2819400" y="1524000"/>
            <a:ext cx="3200400" cy="4419600"/>
          </a:xfrm>
        </p:spPr>
        <p:txBody>
          <a:bodyPr>
            <a:normAutofit lnSpcReduction="10000"/>
          </a:bodyPr>
          <a:lstStyle/>
          <a:p>
            <a:pPr eaLnBrk="1" hangingPunct="1">
              <a:lnSpc>
                <a:spcPct val="80000"/>
              </a:lnSpc>
            </a:pPr>
            <a:endParaRPr lang="fr-CA" sz="2800" u="sng" smtClean="0"/>
          </a:p>
          <a:p>
            <a:pPr eaLnBrk="1" hangingPunct="1">
              <a:lnSpc>
                <a:spcPct val="80000"/>
              </a:lnSpc>
            </a:pPr>
            <a:r>
              <a:rPr lang="fr-CA" sz="2400" smtClean="0"/>
              <a:t>J’		AI</a:t>
            </a:r>
          </a:p>
          <a:p>
            <a:pPr eaLnBrk="1" hangingPunct="1">
              <a:lnSpc>
                <a:spcPct val="80000"/>
              </a:lnSpc>
            </a:pPr>
            <a:r>
              <a:rPr lang="fr-CA" sz="2400" smtClean="0"/>
              <a:t>TU		AS</a:t>
            </a:r>
          </a:p>
          <a:p>
            <a:pPr eaLnBrk="1" hangingPunct="1">
              <a:lnSpc>
                <a:spcPct val="80000"/>
              </a:lnSpc>
            </a:pPr>
            <a:r>
              <a:rPr lang="fr-CA" sz="2400" smtClean="0"/>
              <a:t>IL		A</a:t>
            </a:r>
          </a:p>
          <a:p>
            <a:pPr eaLnBrk="1" hangingPunct="1">
              <a:lnSpc>
                <a:spcPct val="80000"/>
              </a:lnSpc>
            </a:pPr>
            <a:r>
              <a:rPr lang="fr-CA" sz="2400" smtClean="0"/>
              <a:t>ELLE	A</a:t>
            </a:r>
          </a:p>
          <a:p>
            <a:pPr eaLnBrk="1" hangingPunct="1">
              <a:lnSpc>
                <a:spcPct val="80000"/>
              </a:lnSpc>
            </a:pPr>
            <a:r>
              <a:rPr lang="fr-CA" sz="2400" smtClean="0"/>
              <a:t>ON		A</a:t>
            </a:r>
          </a:p>
          <a:p>
            <a:pPr eaLnBrk="1" hangingPunct="1">
              <a:lnSpc>
                <a:spcPct val="80000"/>
              </a:lnSpc>
            </a:pPr>
            <a:endParaRPr lang="fr-CA" sz="2400" smtClean="0"/>
          </a:p>
          <a:p>
            <a:pPr eaLnBrk="1" hangingPunct="1">
              <a:lnSpc>
                <a:spcPct val="80000"/>
              </a:lnSpc>
            </a:pPr>
            <a:r>
              <a:rPr lang="fr-CA" sz="2400" smtClean="0"/>
              <a:t>NOUS	AVONS</a:t>
            </a:r>
          </a:p>
          <a:p>
            <a:pPr eaLnBrk="1" hangingPunct="1">
              <a:lnSpc>
                <a:spcPct val="80000"/>
              </a:lnSpc>
            </a:pPr>
            <a:r>
              <a:rPr lang="fr-CA" sz="2400" smtClean="0"/>
              <a:t>VOUS	AVEZ</a:t>
            </a:r>
          </a:p>
          <a:p>
            <a:pPr eaLnBrk="1" hangingPunct="1">
              <a:lnSpc>
                <a:spcPct val="80000"/>
              </a:lnSpc>
            </a:pPr>
            <a:r>
              <a:rPr lang="fr-CA" sz="2400" smtClean="0"/>
              <a:t>ILS		ONT</a:t>
            </a:r>
          </a:p>
          <a:p>
            <a:pPr eaLnBrk="1" hangingPunct="1">
              <a:lnSpc>
                <a:spcPct val="80000"/>
              </a:lnSpc>
            </a:pPr>
            <a:r>
              <a:rPr lang="fr-CA" sz="2400" smtClean="0"/>
              <a:t>ELLES	ONT</a:t>
            </a:r>
          </a:p>
          <a:p>
            <a:pPr eaLnBrk="1" hangingPunct="1">
              <a:lnSpc>
                <a:spcPct val="80000"/>
              </a:lnSpc>
            </a:pPr>
            <a:endParaRPr lang="fr-CA" sz="28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u="sng" smtClean="0"/>
              <a:t>ÊTRE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idx="1"/>
          </p:nvPr>
        </p:nvSpPr>
        <p:spPr>
          <a:xfrm>
            <a:off x="3048000" y="1752600"/>
            <a:ext cx="3432175" cy="4422775"/>
          </a:xfrm>
        </p:spPr>
        <p:txBody>
          <a:bodyPr>
            <a:normAutofit fontScale="92500" lnSpcReduction="10000"/>
          </a:bodyPr>
          <a:lstStyle/>
          <a:p>
            <a:pPr eaLnBrk="1" hangingPunct="1"/>
            <a:r>
              <a:rPr lang="fr-CA" sz="2400" smtClean="0"/>
              <a:t>JE		SUIS</a:t>
            </a:r>
          </a:p>
          <a:p>
            <a:pPr eaLnBrk="1" hangingPunct="1"/>
            <a:r>
              <a:rPr lang="fr-CA" sz="2400" smtClean="0"/>
              <a:t>TU		ES</a:t>
            </a:r>
          </a:p>
          <a:p>
            <a:pPr eaLnBrk="1" hangingPunct="1"/>
            <a:r>
              <a:rPr lang="fr-CA" sz="2400" smtClean="0"/>
              <a:t>IL		EST</a:t>
            </a:r>
          </a:p>
          <a:p>
            <a:pPr eaLnBrk="1" hangingPunct="1"/>
            <a:r>
              <a:rPr lang="fr-CA" sz="2400" smtClean="0"/>
              <a:t>ELLE	EST</a:t>
            </a:r>
          </a:p>
          <a:p>
            <a:pPr eaLnBrk="1" hangingPunct="1"/>
            <a:r>
              <a:rPr lang="fr-CA" sz="2400" smtClean="0"/>
              <a:t>ON		EST</a:t>
            </a:r>
          </a:p>
          <a:p>
            <a:pPr eaLnBrk="1" hangingPunct="1"/>
            <a:endParaRPr lang="fr-CA" sz="2400" smtClean="0"/>
          </a:p>
          <a:p>
            <a:pPr eaLnBrk="1" hangingPunct="1"/>
            <a:r>
              <a:rPr lang="fr-CA" sz="2400" smtClean="0"/>
              <a:t>NOUS	SOMMES</a:t>
            </a:r>
          </a:p>
          <a:p>
            <a:pPr eaLnBrk="1" hangingPunct="1"/>
            <a:r>
              <a:rPr lang="fr-CA" sz="2400" smtClean="0"/>
              <a:t>VOUS	ÊTES</a:t>
            </a:r>
          </a:p>
          <a:p>
            <a:pPr eaLnBrk="1" hangingPunct="1"/>
            <a:r>
              <a:rPr lang="fr-CA" sz="2400" smtClean="0"/>
              <a:t>ILS		SONT</a:t>
            </a:r>
          </a:p>
          <a:p>
            <a:pPr eaLnBrk="1" hangingPunct="1"/>
            <a:r>
              <a:rPr lang="fr-CA" sz="2400" smtClean="0"/>
              <a:t>ELLES	SONT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ALLER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idx="1"/>
          </p:nvPr>
        </p:nvSpPr>
        <p:spPr>
          <a:xfrm>
            <a:off x="3200400" y="1524000"/>
            <a:ext cx="3432175" cy="4422775"/>
          </a:xfrm>
        </p:spPr>
        <p:txBody>
          <a:bodyPr>
            <a:normAutofit lnSpcReduction="10000"/>
          </a:bodyPr>
          <a:lstStyle/>
          <a:p>
            <a:pPr eaLnBrk="1" hangingPunct="1">
              <a:lnSpc>
                <a:spcPct val="80000"/>
              </a:lnSpc>
            </a:pPr>
            <a:r>
              <a:rPr lang="fr-CA" sz="2800" smtClean="0"/>
              <a:t>JE		VAIS</a:t>
            </a:r>
          </a:p>
          <a:p>
            <a:pPr eaLnBrk="1" hangingPunct="1">
              <a:lnSpc>
                <a:spcPct val="80000"/>
              </a:lnSpc>
            </a:pPr>
            <a:r>
              <a:rPr lang="fr-CA" sz="2800" smtClean="0"/>
              <a:t>TU		VAS</a:t>
            </a:r>
          </a:p>
          <a:p>
            <a:pPr eaLnBrk="1" hangingPunct="1">
              <a:lnSpc>
                <a:spcPct val="80000"/>
              </a:lnSpc>
            </a:pPr>
            <a:r>
              <a:rPr lang="fr-CA" sz="2800" smtClean="0"/>
              <a:t>IL		VA</a:t>
            </a:r>
          </a:p>
          <a:p>
            <a:pPr eaLnBrk="1" hangingPunct="1">
              <a:lnSpc>
                <a:spcPct val="80000"/>
              </a:lnSpc>
            </a:pPr>
            <a:r>
              <a:rPr lang="fr-CA" sz="2800" smtClean="0"/>
              <a:t>ELLE	VA</a:t>
            </a:r>
          </a:p>
          <a:p>
            <a:pPr eaLnBrk="1" hangingPunct="1">
              <a:lnSpc>
                <a:spcPct val="80000"/>
              </a:lnSpc>
            </a:pPr>
            <a:r>
              <a:rPr lang="fr-CA" sz="2800" smtClean="0"/>
              <a:t>ON		VA</a:t>
            </a:r>
          </a:p>
          <a:p>
            <a:pPr eaLnBrk="1" hangingPunct="1">
              <a:lnSpc>
                <a:spcPct val="80000"/>
              </a:lnSpc>
            </a:pPr>
            <a:endParaRPr lang="fr-CA" sz="2800" smtClean="0"/>
          </a:p>
          <a:p>
            <a:pPr eaLnBrk="1" hangingPunct="1">
              <a:lnSpc>
                <a:spcPct val="80000"/>
              </a:lnSpc>
            </a:pPr>
            <a:r>
              <a:rPr lang="fr-CA" sz="2800" smtClean="0"/>
              <a:t>NOUS	ALLONS</a:t>
            </a:r>
          </a:p>
          <a:p>
            <a:pPr eaLnBrk="1" hangingPunct="1">
              <a:lnSpc>
                <a:spcPct val="80000"/>
              </a:lnSpc>
            </a:pPr>
            <a:r>
              <a:rPr lang="fr-CA" sz="2800" smtClean="0"/>
              <a:t>VOUS	ALLEZ</a:t>
            </a:r>
          </a:p>
          <a:p>
            <a:pPr eaLnBrk="1" hangingPunct="1">
              <a:lnSpc>
                <a:spcPct val="80000"/>
              </a:lnSpc>
            </a:pPr>
            <a:r>
              <a:rPr lang="fr-CA" sz="2800" smtClean="0"/>
              <a:t>ILS		VONT</a:t>
            </a:r>
          </a:p>
          <a:p>
            <a:pPr eaLnBrk="1" hangingPunct="1">
              <a:lnSpc>
                <a:spcPct val="80000"/>
              </a:lnSpc>
            </a:pPr>
            <a:r>
              <a:rPr lang="fr-CA" sz="2800" smtClean="0"/>
              <a:t>ELLES	VONT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fr-CA" smtClean="0"/>
              <a:t>L’IMPORTANT C’EST LE TEMPS</a:t>
            </a:r>
          </a:p>
        </p:txBody>
      </p:sp>
      <p:sp>
        <p:nvSpPr>
          <p:cNvPr id="1536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/>
            <a:r>
              <a:rPr lang="fr-CA" sz="2800" smtClean="0"/>
              <a:t>Pour bien exprimer une idée, il faut identifier clairement le temps de l’action par la bonne conjugaison.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Line 4"/>
          <p:cNvSpPr>
            <a:spLocks noChangeShapeType="1"/>
          </p:cNvSpPr>
          <p:nvPr/>
        </p:nvSpPr>
        <p:spPr bwMode="auto">
          <a:xfrm>
            <a:off x="457200" y="3200400"/>
            <a:ext cx="8305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 type="diamond" w="med" len="med"/>
            <a:tailEnd type="diamond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16387" name="Line 5"/>
          <p:cNvSpPr>
            <a:spLocks noChangeShapeType="1"/>
          </p:cNvSpPr>
          <p:nvPr/>
        </p:nvSpPr>
        <p:spPr bwMode="auto">
          <a:xfrm>
            <a:off x="4724400" y="3048000"/>
            <a:ext cx="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16388" name="Line 6"/>
          <p:cNvSpPr>
            <a:spLocks noChangeShapeType="1"/>
          </p:cNvSpPr>
          <p:nvPr/>
        </p:nvSpPr>
        <p:spPr bwMode="auto">
          <a:xfrm>
            <a:off x="1752600" y="3048000"/>
            <a:ext cx="0" cy="304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16389" name="Line 7"/>
          <p:cNvSpPr>
            <a:spLocks noChangeShapeType="1"/>
          </p:cNvSpPr>
          <p:nvPr/>
        </p:nvSpPr>
        <p:spPr bwMode="auto">
          <a:xfrm>
            <a:off x="7239000" y="3048000"/>
            <a:ext cx="0" cy="304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fr-CA"/>
          </a:p>
        </p:txBody>
      </p:sp>
      <p:sp>
        <p:nvSpPr>
          <p:cNvPr id="16390" name="AutoShape 8"/>
          <p:cNvSpPr>
            <a:spLocks noChangeArrowheads="1"/>
          </p:cNvSpPr>
          <p:nvPr/>
        </p:nvSpPr>
        <p:spPr bwMode="auto">
          <a:xfrm>
            <a:off x="4038600" y="2286000"/>
            <a:ext cx="1371600" cy="533400"/>
          </a:xfrm>
          <a:prstGeom prst="flowChartDecision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Présent</a:t>
            </a:r>
          </a:p>
        </p:txBody>
      </p:sp>
      <p:sp>
        <p:nvSpPr>
          <p:cNvPr id="16391" name="AutoShape 9"/>
          <p:cNvSpPr>
            <a:spLocks noChangeArrowheads="1"/>
          </p:cNvSpPr>
          <p:nvPr/>
        </p:nvSpPr>
        <p:spPr bwMode="auto">
          <a:xfrm>
            <a:off x="1066800" y="2286000"/>
            <a:ext cx="1371600" cy="533400"/>
          </a:xfrm>
          <a:prstGeom prst="flowChartDecision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Passé</a:t>
            </a:r>
          </a:p>
        </p:txBody>
      </p:sp>
      <p:sp>
        <p:nvSpPr>
          <p:cNvPr id="16392" name="AutoShape 10"/>
          <p:cNvSpPr>
            <a:spLocks noChangeArrowheads="1"/>
          </p:cNvSpPr>
          <p:nvPr/>
        </p:nvSpPr>
        <p:spPr bwMode="auto">
          <a:xfrm>
            <a:off x="6553200" y="2362200"/>
            <a:ext cx="1371600" cy="533400"/>
          </a:xfrm>
          <a:prstGeom prst="flowChartDecision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Futur</a:t>
            </a:r>
          </a:p>
        </p:txBody>
      </p:sp>
      <p:sp>
        <p:nvSpPr>
          <p:cNvPr id="16393" name="Oval 11"/>
          <p:cNvSpPr>
            <a:spLocks noChangeArrowheads="1"/>
          </p:cNvSpPr>
          <p:nvPr/>
        </p:nvSpPr>
        <p:spPr bwMode="auto">
          <a:xfrm>
            <a:off x="2971800" y="1219200"/>
            <a:ext cx="3276600" cy="9144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LE TEMPS RÉEL</a:t>
            </a:r>
          </a:p>
        </p:txBody>
      </p:sp>
      <p:sp>
        <p:nvSpPr>
          <p:cNvPr id="16394" name="Oval 12"/>
          <p:cNvSpPr>
            <a:spLocks noChangeArrowheads="1"/>
          </p:cNvSpPr>
          <p:nvPr/>
        </p:nvSpPr>
        <p:spPr bwMode="auto">
          <a:xfrm>
            <a:off x="3048000" y="4876800"/>
            <a:ext cx="3276600" cy="9144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LES CONJUGAISONS</a:t>
            </a:r>
          </a:p>
        </p:txBody>
      </p:sp>
      <p:sp>
        <p:nvSpPr>
          <p:cNvPr id="16395" name="AutoShape 13"/>
          <p:cNvSpPr>
            <a:spLocks noChangeArrowheads="1"/>
          </p:cNvSpPr>
          <p:nvPr/>
        </p:nvSpPr>
        <p:spPr bwMode="auto">
          <a:xfrm>
            <a:off x="990600" y="3505200"/>
            <a:ext cx="1447800" cy="762000"/>
          </a:xfrm>
          <a:prstGeom prst="flowChartExtra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PASSÉ</a:t>
            </a:r>
          </a:p>
          <a:p>
            <a:pPr algn="ctr" eaLnBrk="0" hangingPunct="0"/>
            <a:r>
              <a:rPr lang="fr-CA"/>
              <a:t>COMPOSÉ</a:t>
            </a:r>
          </a:p>
        </p:txBody>
      </p:sp>
      <p:sp>
        <p:nvSpPr>
          <p:cNvPr id="16396" name="AutoShape 15"/>
          <p:cNvSpPr>
            <a:spLocks noChangeArrowheads="1"/>
          </p:cNvSpPr>
          <p:nvPr/>
        </p:nvSpPr>
        <p:spPr bwMode="auto">
          <a:xfrm>
            <a:off x="3962400" y="3581400"/>
            <a:ext cx="1447800" cy="762000"/>
          </a:xfrm>
          <a:prstGeom prst="flowChartExtra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PRÉSENT</a:t>
            </a:r>
          </a:p>
        </p:txBody>
      </p:sp>
      <p:sp>
        <p:nvSpPr>
          <p:cNvPr id="16397" name="AutoShape 16"/>
          <p:cNvSpPr>
            <a:spLocks noChangeArrowheads="1"/>
          </p:cNvSpPr>
          <p:nvPr/>
        </p:nvSpPr>
        <p:spPr bwMode="auto">
          <a:xfrm>
            <a:off x="6477000" y="3505200"/>
            <a:ext cx="1447800" cy="762000"/>
          </a:xfrm>
          <a:prstGeom prst="flowChartExtra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fr-CA"/>
              <a:t>FUTUR</a:t>
            </a:r>
          </a:p>
          <a:p>
            <a:pPr algn="ctr" eaLnBrk="0" hangingPunct="0"/>
            <a:r>
              <a:rPr lang="fr-CA"/>
              <a:t>SIMPLE</a:t>
            </a:r>
          </a:p>
        </p:txBody>
      </p:sp>
      <p:cxnSp>
        <p:nvCxnSpPr>
          <p:cNvPr id="16398" name="AutoShape 19"/>
          <p:cNvCxnSpPr>
            <a:cxnSpLocks noChangeShapeType="1"/>
            <a:stCxn id="16393" idx="2"/>
            <a:endCxn id="16391" idx="3"/>
          </p:cNvCxnSpPr>
          <p:nvPr/>
        </p:nvCxnSpPr>
        <p:spPr bwMode="auto">
          <a:xfrm rot="10800000" flipV="1">
            <a:off x="2438400" y="1676400"/>
            <a:ext cx="533400" cy="876300"/>
          </a:xfrm>
          <a:prstGeom prst="curvedConnector3">
            <a:avLst>
              <a:gd name="adj1" fmla="val 50000"/>
            </a:avLst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6399" name="AutoShape 20"/>
          <p:cNvCxnSpPr>
            <a:cxnSpLocks noChangeShapeType="1"/>
            <a:stCxn id="16394" idx="2"/>
          </p:cNvCxnSpPr>
          <p:nvPr/>
        </p:nvCxnSpPr>
        <p:spPr bwMode="auto">
          <a:xfrm rot="10800000">
            <a:off x="1828800" y="4343400"/>
            <a:ext cx="1219200" cy="990600"/>
          </a:xfrm>
          <a:prstGeom prst="curvedConnector3">
            <a:avLst>
              <a:gd name="adj1" fmla="val 102083"/>
            </a:avLst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1972</TotalTime>
  <Words>878</Words>
  <Application>Microsoft Office PowerPoint</Application>
  <PresentationFormat>On-screen Show (4:3)</PresentationFormat>
  <Paragraphs>268</Paragraphs>
  <Slides>25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33" baseType="lpstr">
      <vt:lpstr>Arial</vt:lpstr>
      <vt:lpstr>Arial Black</vt:lpstr>
      <vt:lpstr>CG Times</vt:lpstr>
      <vt:lpstr>Times New Roman</vt:lpstr>
      <vt:lpstr>Trebuchet MS</vt:lpstr>
      <vt:lpstr>Wingdings</vt:lpstr>
      <vt:lpstr>Wingdings 3</vt:lpstr>
      <vt:lpstr>Facet</vt:lpstr>
      <vt:lpstr>LES VERBES</vt:lpstr>
      <vt:lpstr>Les 3 groupes</vt:lpstr>
      <vt:lpstr>Les groupes de verbes</vt:lpstr>
      <vt:lpstr>Il y a 3 verbes exceptionnels et importants: (Au présent)</vt:lpstr>
      <vt:lpstr>AVOIR</vt:lpstr>
      <vt:lpstr>ÊTRE</vt:lpstr>
      <vt:lpstr>ALLER</vt:lpstr>
      <vt:lpstr>L’IMPORTANT C’EST LE TEMPS</vt:lpstr>
      <vt:lpstr>PowerPoint Presentation</vt:lpstr>
      <vt:lpstr>PowerPoint Presentation</vt:lpstr>
      <vt:lpstr>Le présent de l’indicatif (on remplace la terminaison de l’infinitif)</vt:lpstr>
      <vt:lpstr>Le futur de l’indicatif (on ajoute la terminaison)</vt:lpstr>
      <vt:lpstr>Le conditionnel </vt:lpstr>
      <vt:lpstr>Le conditionnel (suite)</vt:lpstr>
      <vt:lpstr>Le conditionnel</vt:lpstr>
      <vt:lpstr>L’imparfait de l’indicatif-pour décrire les habitudes du passé ou une situation (he was …ing, he used to…)</vt:lpstr>
      <vt:lpstr>Le passé composé –  toujours 2 mots</vt:lpstr>
      <vt:lpstr>Le passé composé (suite)</vt:lpstr>
      <vt:lpstr>L’accord du participe passé (verbe principal des temps composés)</vt:lpstr>
      <vt:lpstr>L’accord du participe passé (verbe principal des temps composés)</vt:lpstr>
      <vt:lpstr>PowerPoint Presentation</vt:lpstr>
      <vt:lpstr>PowerPoint Presentation</vt:lpstr>
      <vt:lpstr>L’accord du participe passé (verbe principal des temps composés)</vt:lpstr>
      <vt:lpstr>Le plus-que-parfait</vt:lpstr>
      <vt:lpstr>Plus-que-parfait (suite)</vt:lpstr>
    </vt:vector>
  </TitlesOfParts>
  <Company>nbdoe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VERBES</dc:title>
  <dc:creator>nbdoe</dc:creator>
  <cp:lastModifiedBy>Morin, Sylvie      (ASD-W)</cp:lastModifiedBy>
  <cp:revision>38</cp:revision>
  <cp:lastPrinted>2012-04-10T17:13:34Z</cp:lastPrinted>
  <dcterms:created xsi:type="dcterms:W3CDTF">2006-07-10T23:15:50Z</dcterms:created>
  <dcterms:modified xsi:type="dcterms:W3CDTF">2015-09-25T14:07:13Z</dcterms:modified>
</cp:coreProperties>
</file>

<file path=docProps/thumbnail.jpeg>
</file>